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6" r:id="rId1"/>
    <p:sldMasterId id="2147483679" r:id="rId2"/>
  </p:sldMasterIdLst>
  <p:notesMasterIdLst>
    <p:notesMasterId r:id="rId25"/>
  </p:notesMasterIdLst>
  <p:sldIdLst>
    <p:sldId id="280" r:id="rId3"/>
    <p:sldId id="293" r:id="rId4"/>
    <p:sldId id="282" r:id="rId5"/>
    <p:sldId id="260" r:id="rId6"/>
    <p:sldId id="284" r:id="rId7"/>
    <p:sldId id="276" r:id="rId8"/>
    <p:sldId id="285" r:id="rId9"/>
    <p:sldId id="261" r:id="rId10"/>
    <p:sldId id="305" r:id="rId11"/>
    <p:sldId id="287" r:id="rId12"/>
    <p:sldId id="300" r:id="rId13"/>
    <p:sldId id="262" r:id="rId14"/>
    <p:sldId id="264" r:id="rId15"/>
    <p:sldId id="288" r:id="rId16"/>
    <p:sldId id="298" r:id="rId17"/>
    <p:sldId id="301" r:id="rId18"/>
    <p:sldId id="302" r:id="rId19"/>
    <p:sldId id="303" r:id="rId20"/>
    <p:sldId id="299" r:id="rId21"/>
    <p:sldId id="304" r:id="rId22"/>
    <p:sldId id="278" r:id="rId23"/>
    <p:sldId id="292" r:id="rId24"/>
  </p:sldIdLst>
  <p:sldSz cx="12192000" cy="6858000"/>
  <p:notesSz cx="6858000" cy="9144000"/>
  <p:defaultTextStyle>
    <a:defPPr>
      <a:defRPr lang="zh-CN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3A1C"/>
    <a:srgbClr val="F23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071"/>
    <p:restoredTop sz="93602"/>
  </p:normalViewPr>
  <p:slideViewPr>
    <p:cSldViewPr snapToGrid="0" snapToObjects="1">
      <p:cViewPr varScale="1">
        <p:scale>
          <a:sx n="71" d="100"/>
          <a:sy n="71" d="100"/>
        </p:scale>
        <p:origin x="63" y="9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09E48F-FB83-4413-A27B-60E6B7DFCC3F}" type="datetimeFigureOut">
              <a:rPr lang="zh-CN" altLang="en-US" smtClean="0"/>
              <a:t>2020/9/6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435DCA-F7DA-4348-A7B2-EBF7E58CC17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24874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435DCA-F7DA-4348-A7B2-EBF7E58CC170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06536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435DCA-F7DA-4348-A7B2-EBF7E58CC170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38149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435DCA-F7DA-4348-A7B2-EBF7E58CC170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19572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435DCA-F7DA-4348-A7B2-EBF7E58CC170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12348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435DCA-F7DA-4348-A7B2-EBF7E58CC170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44630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435DCA-F7DA-4348-A7B2-EBF7E58CC170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43175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435DCA-F7DA-4348-A7B2-EBF7E58CC170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9448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435DCA-F7DA-4348-A7B2-EBF7E58CC170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004454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435DCA-F7DA-4348-A7B2-EBF7E58CC170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09735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435DCA-F7DA-4348-A7B2-EBF7E58CC170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390714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435DCA-F7DA-4348-A7B2-EBF7E58CC170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57476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435DCA-F7DA-4348-A7B2-EBF7E58CC170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08921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435DCA-F7DA-4348-A7B2-EBF7E58CC170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867483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435DCA-F7DA-4348-A7B2-EBF7E58CC170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538724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435DCA-F7DA-4348-A7B2-EBF7E58CC170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84231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435DCA-F7DA-4348-A7B2-EBF7E58CC170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65604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435DCA-F7DA-4348-A7B2-EBF7E58CC170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04150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435DCA-F7DA-4348-A7B2-EBF7E58CC170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99868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435DCA-F7DA-4348-A7B2-EBF7E58CC170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27873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435DCA-F7DA-4348-A7B2-EBF7E58CC170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49369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435DCA-F7DA-4348-A7B2-EBF7E58CC170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20400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435DCA-F7DA-4348-A7B2-EBF7E58CC170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8513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fficeplus.cn/Template/Home.shtml" TargetMode="External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9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7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9.png"/><Relationship Id="rId5" Type="http://schemas.openxmlformats.org/officeDocument/2006/relationships/hyperlink" Target="http://www.officeplus.cn/Template/Home.shtml" TargetMode="External"/><Relationship Id="rId4" Type="http://schemas.openxmlformats.org/officeDocument/2006/relationships/image" Target="../media/image12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/>
          <a:srcRect t="22049" r="54675" b="21936"/>
          <a:stretch/>
        </p:blipFill>
        <p:spPr>
          <a:xfrm>
            <a:off x="849510" y="-12701"/>
            <a:ext cx="10492980" cy="6858001"/>
          </a:xfrm>
          <a:prstGeom prst="rect">
            <a:avLst/>
          </a:prstGeom>
        </p:spPr>
      </p:pic>
      <p:sp>
        <p:nvSpPr>
          <p:cNvPr id="4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522697" y="2307026"/>
            <a:ext cx="11146606" cy="937764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ctr">
              <a:buNone/>
              <a:defRPr sz="4800" b="1"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6" name="文本占位符 7"/>
          <p:cNvSpPr>
            <a:spLocks noGrp="1"/>
          </p:cNvSpPr>
          <p:nvPr>
            <p:ph type="body" sz="quarter" idx="11"/>
          </p:nvPr>
        </p:nvSpPr>
        <p:spPr>
          <a:xfrm>
            <a:off x="3155230" y="3669185"/>
            <a:ext cx="2294080" cy="549890"/>
          </a:xfrm>
          <a:prstGeom prst="rect">
            <a:avLst/>
          </a:prstGeom>
          <a:solidFill>
            <a:schemeClr val="bg1"/>
          </a:solidFill>
          <a:ln w="12700" cmpd="sng">
            <a:solidFill>
              <a:schemeClr val="tx1">
                <a:lumMod val="50000"/>
                <a:lumOff val="50000"/>
              </a:schemeClr>
            </a:solidFill>
          </a:ln>
        </p:spPr>
        <p:txBody>
          <a:bodyPr vert="horz" anchor="t"/>
          <a:lstStyle>
            <a:lvl1pPr marL="0" indent="0" algn="ctr">
              <a:buNone/>
              <a:defRPr sz="1400" b="0"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7" name="文本占位符 7"/>
          <p:cNvSpPr>
            <a:spLocks noGrp="1"/>
          </p:cNvSpPr>
          <p:nvPr>
            <p:ph type="body" sz="quarter" idx="12"/>
          </p:nvPr>
        </p:nvSpPr>
        <p:spPr>
          <a:xfrm>
            <a:off x="6742690" y="3669184"/>
            <a:ext cx="2294080" cy="549890"/>
          </a:xfrm>
          <a:prstGeom prst="rect">
            <a:avLst/>
          </a:prstGeom>
          <a:solidFill>
            <a:schemeClr val="bg1"/>
          </a:solidFill>
          <a:ln w="12700" cmpd="sng">
            <a:solidFill>
              <a:schemeClr val="tx1">
                <a:lumMod val="50000"/>
                <a:lumOff val="50000"/>
              </a:schemeClr>
            </a:solidFill>
          </a:ln>
        </p:spPr>
        <p:txBody>
          <a:bodyPr vert="horz" anchor="t"/>
          <a:lstStyle>
            <a:lvl1pPr marL="0" indent="0" algn="ctr">
              <a:buNone/>
              <a:defRPr sz="1400" b="0"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3"/>
          </p:nvPr>
        </p:nvSpPr>
        <p:spPr>
          <a:xfrm>
            <a:off x="3155230" y="4448647"/>
            <a:ext cx="5881540" cy="508364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ctr">
              <a:buNone/>
              <a:defRPr sz="2000" b="0"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0" name="文本占位符 7"/>
          <p:cNvSpPr>
            <a:spLocks noGrp="1"/>
          </p:cNvSpPr>
          <p:nvPr>
            <p:ph type="body" sz="quarter" idx="14" hasCustomPrompt="1"/>
          </p:nvPr>
        </p:nvSpPr>
        <p:spPr>
          <a:xfrm>
            <a:off x="265304" y="220133"/>
            <a:ext cx="3303395" cy="389467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1400" b="1"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116456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265304" y="220133"/>
            <a:ext cx="3303395" cy="389467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1400" b="1"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117838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330531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713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模板使用技巧</a:t>
            </a:r>
            <a:r>
              <a:rPr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 1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7B43CCB-1998-4484-B269-9ACB654ACB71}"/>
              </a:ext>
            </a:extLst>
          </p:cNvPr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一键调整模板颜色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F1532F4-AF97-400D-84E6-F00D2B3D35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A7E11C8-4335-45B0-A270-313A25ABC63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0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45615889-3ACE-4C91-970F-789D759EAC1E}"/>
              </a:ext>
            </a:extLst>
          </p:cNvPr>
          <p:cNvSpPr txBox="1"/>
          <p:nvPr userDrawn="1"/>
        </p:nvSpPr>
        <p:spPr>
          <a:xfrm>
            <a:off x="333477" y="6061002"/>
            <a:ext cx="31838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选择“设计”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“变体”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“颜色”；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D19D40D-978A-4E04-8450-F6DC61B85399}"/>
              </a:ext>
            </a:extLst>
          </p:cNvPr>
          <p:cNvSpPr txBox="1"/>
          <p:nvPr userDrawn="1"/>
        </p:nvSpPr>
        <p:spPr>
          <a:xfrm>
            <a:off x="6360651" y="6061002"/>
            <a:ext cx="45624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选择你喜欢的颜色搭配，模板一秒调整为你选颜色。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299860AF-0C43-4649-A586-85D19517B6F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005928" y="2609333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A6130A4D-8EC7-4AC1-B434-55DC6910286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787853" y="42571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231599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554DB237-C74A-4BA8-A097-6A053DD3C747}"/>
              </a:ext>
            </a:extLst>
          </p:cNvPr>
          <p:cNvSpPr/>
          <p:nvPr userDrawn="1"/>
        </p:nvSpPr>
        <p:spPr>
          <a:xfrm>
            <a:off x="440603" y="759873"/>
            <a:ext cx="17508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模板使用技巧</a:t>
            </a:r>
            <a:r>
              <a:rPr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 2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172DAD1-F67C-4AB8-ACEF-004237CB3D3F}"/>
              </a:ext>
            </a:extLst>
          </p:cNvPr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300B558-79C0-475E-84A0-11700A36CA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DFDE997-A67B-4FD0-B6AC-78D1EFE6348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1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E1E676E-E869-48CE-BFB9-1C7FC981B376}"/>
              </a:ext>
            </a:extLst>
          </p:cNvPr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随时添加模板样式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768A42A-9DCD-4784-A3EF-F1D80ADC183F}"/>
              </a:ext>
            </a:extLst>
          </p:cNvPr>
          <p:cNvSpPr txBox="1"/>
          <p:nvPr userDrawn="1"/>
        </p:nvSpPr>
        <p:spPr>
          <a:xfrm>
            <a:off x="333477" y="6061002"/>
            <a:ext cx="30107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选择“开始”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“新建幻灯片”；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F8689A3-CABF-445F-829F-6396154A55D1}"/>
              </a:ext>
            </a:extLst>
          </p:cNvPr>
          <p:cNvSpPr txBox="1"/>
          <p:nvPr userDrawn="1"/>
        </p:nvSpPr>
        <p:spPr>
          <a:xfrm>
            <a:off x="6360651" y="6061002"/>
            <a:ext cx="52565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选择你需要的页面，如封面页，目录页，副标题页，内容页等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D7C9996A-24BA-4EE9-BA5A-589E1841918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00878" y="24283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570296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关注服务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F3BB9638-2D2F-48B1-A8CF-673B237DCC17}"/>
              </a:ext>
            </a:extLst>
          </p:cNvPr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120C7C91-35F0-46E5-B511-2314CED2655F}"/>
              </a:ext>
            </a:extLst>
          </p:cNvPr>
          <p:cNvSpPr/>
          <p:nvPr userDrawn="1"/>
        </p:nvSpPr>
        <p:spPr>
          <a:xfrm>
            <a:off x="1079465" y="1527629"/>
            <a:ext cx="3802742" cy="3802742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 descr="图片包含 纵横字谜, 文字&#10;&#10;已生成极高可信度的说明">
            <a:extLst>
              <a:ext uri="{FF2B5EF4-FFF2-40B4-BE49-F238E27FC236}">
                <a16:creationId xmlns:a16="http://schemas.microsoft.com/office/drawing/2014/main" id="{25779B21-3BC1-4E47-8650-6B0E785B51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08065" y="1756229"/>
            <a:ext cx="3345542" cy="334554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43024A3-25F7-4B9A-9876-36F35421F6E6}"/>
              </a:ext>
            </a:extLst>
          </p:cNvPr>
          <p:cNvSpPr txBox="1"/>
          <p:nvPr userDrawn="1"/>
        </p:nvSpPr>
        <p:spPr>
          <a:xfrm>
            <a:off x="5239657" y="1566506"/>
            <a:ext cx="6013185" cy="35492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办公模板更新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微软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微信扫码关注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「 微软</a:t>
            </a:r>
            <a:r>
              <a:rPr lang="en-US" altLang="zh-CN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」服务号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7" name="图片 6">
            <a:hlinkClick r:id="rId3"/>
            <a:extLst>
              <a:ext uri="{FF2B5EF4-FFF2-40B4-BE49-F238E27FC236}">
                <a16:creationId xmlns:a16="http://schemas.microsoft.com/office/drawing/2014/main" id="{5524D02C-49CE-4D3D-8B89-07CEC3966F4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89896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使用小程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3E71CC84-193F-4D28-98D9-17F9952F968C}"/>
              </a:ext>
            </a:extLst>
          </p:cNvPr>
          <p:cNvCxnSpPr/>
          <p:nvPr userDrawn="1"/>
        </p:nvCxnSpPr>
        <p:spPr>
          <a:xfrm>
            <a:off x="0" y="657288"/>
            <a:ext cx="12192000" cy="0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23A9F197-1133-4CEE-860F-85366976D0AC}"/>
              </a:ext>
            </a:extLst>
          </p:cNvPr>
          <p:cNvSpPr/>
          <p:nvPr userDrawn="1"/>
        </p:nvSpPr>
        <p:spPr>
          <a:xfrm>
            <a:off x="0" y="3091547"/>
            <a:ext cx="12192000" cy="3766453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AA954438-2CEB-4119-883B-8B9196F98504}"/>
              </a:ext>
            </a:extLst>
          </p:cNvPr>
          <p:cNvSpPr/>
          <p:nvPr userDrawn="1"/>
        </p:nvSpPr>
        <p:spPr>
          <a:xfrm>
            <a:off x="621395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4CD1A364-B227-4CFB-9287-6198C6C0443B}"/>
              </a:ext>
            </a:extLst>
          </p:cNvPr>
          <p:cNvSpPr/>
          <p:nvPr userDrawn="1"/>
        </p:nvSpPr>
        <p:spPr>
          <a:xfrm>
            <a:off x="4374467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EA6AD26-5781-4DAD-8C16-8C73B2C177AD}"/>
              </a:ext>
            </a:extLst>
          </p:cNvPr>
          <p:cNvSpPr txBox="1"/>
          <p:nvPr userDrawn="1"/>
        </p:nvSpPr>
        <p:spPr>
          <a:xfrm>
            <a:off x="1656327" y="286129"/>
            <a:ext cx="8879354" cy="6701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zh-CN" altLang="en-US" sz="3200" b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微信扫描小程序码，使用微软移动办公黑科技 </a:t>
            </a:r>
            <a:endParaRPr lang="en-US" sz="3200" b="1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72806FD0-33B9-40F1-B8F9-079524CA002C}"/>
              </a:ext>
            </a:extLst>
          </p:cNvPr>
          <p:cNvCxnSpPr>
            <a:cxnSpLocks/>
          </p:cNvCxnSpPr>
          <p:nvPr userDrawn="1"/>
        </p:nvCxnSpPr>
        <p:spPr>
          <a:xfrm flipH="1">
            <a:off x="1523089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159FFD7E-3944-43A3-A5DD-D8673483D044}"/>
              </a:ext>
            </a:extLst>
          </p:cNvPr>
          <p:cNvCxnSpPr>
            <a:cxnSpLocks/>
          </p:cNvCxnSpPr>
          <p:nvPr userDrawn="1"/>
        </p:nvCxnSpPr>
        <p:spPr>
          <a:xfrm flipH="1">
            <a:off x="10402443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C76706F4-B20C-489C-ACB9-010EF43FEF70}"/>
              </a:ext>
            </a:extLst>
          </p:cNvPr>
          <p:cNvSpPr/>
          <p:nvPr userDrawn="1"/>
        </p:nvSpPr>
        <p:spPr>
          <a:xfrm>
            <a:off x="8159751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C50F7A0F-4C8A-4DA1-8AA3-1810FF4E70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3924" t="13924" r="13924" b="13924"/>
          <a:stretch/>
        </p:blipFill>
        <p:spPr>
          <a:xfrm>
            <a:off x="4705130" y="1673081"/>
            <a:ext cx="2743200" cy="27432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260AD2DE-F13F-4332-90AE-87C7001EAD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4439" r="14439"/>
          <a:stretch/>
        </p:blipFill>
        <p:spPr>
          <a:xfrm>
            <a:off x="8519321" y="1673081"/>
            <a:ext cx="2743200" cy="27432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19418449-E7C2-4E37-8045-DD4782B1252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80965" y="1673081"/>
            <a:ext cx="2743200" cy="2743200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9A11A6D6-1DBD-4A10-8942-D3DDC4E182E9}"/>
              </a:ext>
            </a:extLst>
          </p:cNvPr>
          <p:cNvSpPr txBox="1"/>
          <p:nvPr userDrawn="1"/>
        </p:nvSpPr>
        <p:spPr>
          <a:xfrm>
            <a:off x="987447" y="5138740"/>
            <a:ext cx="2730235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在微信访问</a:t>
            </a:r>
            <a:r>
              <a:rPr lang="en-US" altLang="zh-CN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OneDrive</a:t>
            </a: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</a:t>
            </a:r>
            <a:r>
              <a:rPr lang="en-US" altLang="zh-CN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</a:t>
            </a:r>
            <a:endParaRPr lang="en-US" sz="2000" b="1" kern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274E825-3465-469E-BD06-097F250CA889}"/>
              </a:ext>
            </a:extLst>
          </p:cNvPr>
          <p:cNvSpPr txBox="1"/>
          <p:nvPr userDrawn="1"/>
        </p:nvSpPr>
        <p:spPr>
          <a:xfrm>
            <a:off x="4862328" y="5138740"/>
            <a:ext cx="2467342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让你的文档会说话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微软听听文档 」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4EC4AC92-2800-4841-84A3-26E495F2D178}"/>
              </a:ext>
            </a:extLst>
          </p:cNvPr>
          <p:cNvSpPr txBox="1"/>
          <p:nvPr userDrawn="1"/>
        </p:nvSpPr>
        <p:spPr>
          <a:xfrm>
            <a:off x="8644425" y="5138740"/>
            <a:ext cx="2492990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你的文档创作小助手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微软小蜜 」</a:t>
            </a: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F3D082CA-914B-42B8-A86E-16893B7234C9}"/>
              </a:ext>
            </a:extLst>
          </p:cNvPr>
          <p:cNvCxnSpPr/>
          <p:nvPr userDrawn="1"/>
        </p:nvCxnSpPr>
        <p:spPr>
          <a:xfrm>
            <a:off x="419803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5421E3BB-42AC-4DCD-9031-7215136A1844}"/>
              </a:ext>
            </a:extLst>
          </p:cNvPr>
          <p:cNvCxnSpPr/>
          <p:nvPr userDrawn="1"/>
        </p:nvCxnSpPr>
        <p:spPr>
          <a:xfrm>
            <a:off x="797621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>
            <a:hlinkClick r:id="rId5"/>
            <a:extLst>
              <a:ext uri="{FF2B5EF4-FFF2-40B4-BE49-F238E27FC236}">
                <a16:creationId xmlns:a16="http://schemas.microsoft.com/office/drawing/2014/main" id="{46C855E7-2DCA-4970-A954-7CB7F69FADA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095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345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字体使用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行距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背景图片出处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4239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英文 </a:t>
            </a:r>
            <a:r>
              <a:rPr kumimoji="0" lang="is-I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cs typeface="Segoe UI Light"/>
              </a:rPr>
              <a:t>Microsoft YaHei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中文 微软雅黑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正文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1.3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cn.bing.com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本网站所提供的任何信息内容（包括但不限于 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PPT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模板、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Word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文档、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Excel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图表、图片素材等）均受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中华人民共和国著作权法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信息网络传播权保护条例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(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包括图片或图表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)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不得被全部或部分的复制、传播、销售，否则将承担法律责任。</a:t>
            </a: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41108987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三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/>
          <a:srcRect l="61489" t="25058" r="12143" b="25081"/>
          <a:stretch/>
        </p:blipFill>
        <p:spPr>
          <a:xfrm>
            <a:off x="558800" y="4165951"/>
            <a:ext cx="2413000" cy="2413000"/>
          </a:xfrm>
          <a:prstGeom prst="ellipse">
            <a:avLst/>
          </a:prstGeom>
        </p:spPr>
      </p:pic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/>
          <a:srcRect l="61489" t="25058" r="12143" b="25081"/>
          <a:stretch/>
        </p:blipFill>
        <p:spPr>
          <a:xfrm>
            <a:off x="7378700" y="203200"/>
            <a:ext cx="4419600" cy="4419600"/>
          </a:xfrm>
          <a:prstGeom prst="ellipse">
            <a:avLst/>
          </a:prstGeom>
        </p:spPr>
      </p:pic>
      <p:sp>
        <p:nvSpPr>
          <p:cNvPr id="5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265304" y="220133"/>
            <a:ext cx="3303395" cy="389467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1400" b="1"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6" name="文本占位符 7"/>
          <p:cNvSpPr>
            <a:spLocks noGrp="1"/>
          </p:cNvSpPr>
          <p:nvPr>
            <p:ph type="body" sz="quarter" idx="11" hasCustomPrompt="1"/>
          </p:nvPr>
        </p:nvSpPr>
        <p:spPr>
          <a:xfrm>
            <a:off x="3801979" y="1020156"/>
            <a:ext cx="4588044" cy="88885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ctr">
              <a:buNone/>
              <a:defRPr sz="6000" b="1"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zh-CN" altLang="en-US" dirty="0"/>
              <a:t>目录</a:t>
            </a: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2" hasCustomPrompt="1"/>
          </p:nvPr>
        </p:nvSpPr>
        <p:spPr>
          <a:xfrm>
            <a:off x="3801979" y="1909012"/>
            <a:ext cx="4588044" cy="401052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ctr">
              <a:buNone/>
              <a:defRPr sz="2000" b="0"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9" name="文本占位符 7"/>
          <p:cNvSpPr>
            <a:spLocks noGrp="1"/>
          </p:cNvSpPr>
          <p:nvPr>
            <p:ph type="body" sz="quarter" idx="13"/>
          </p:nvPr>
        </p:nvSpPr>
        <p:spPr>
          <a:xfrm>
            <a:off x="1459832" y="2413000"/>
            <a:ext cx="9272338" cy="1059969"/>
          </a:xfrm>
          <a:prstGeom prst="rect">
            <a:avLst/>
          </a:prstGeom>
          <a:ln w="12700" cmpd="sng">
            <a:noFill/>
          </a:ln>
        </p:spPr>
        <p:txBody>
          <a:bodyPr vert="horz" anchor="t"/>
          <a:lstStyle>
            <a:lvl1pPr>
              <a:defRPr kumimoji="1" lang="zh-CN" altLang="en-US" sz="1400" b="0" dirty="0"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marL="0" lvl="0" indent="0" algn="ctr">
              <a:lnSpc>
                <a:spcPct val="130000"/>
              </a:lnSpc>
              <a:buNone/>
            </a:pPr>
            <a:endParaRPr kumimoji="1"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1459832" y="4167324"/>
            <a:ext cx="2297865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1"/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28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1459831" y="4622800"/>
            <a:ext cx="2297865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0">
                <a:latin typeface="+mn-lt"/>
              </a:defRPr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29" name="文本占位符 6"/>
          <p:cNvSpPr>
            <a:spLocks noGrp="1"/>
          </p:cNvSpPr>
          <p:nvPr>
            <p:ph type="body" sz="quarter" idx="16" hasCustomPrompt="1"/>
          </p:nvPr>
        </p:nvSpPr>
        <p:spPr>
          <a:xfrm>
            <a:off x="8433254" y="4167324"/>
            <a:ext cx="2297865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1"/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30" name="文本占位符 6"/>
          <p:cNvSpPr>
            <a:spLocks noGrp="1"/>
          </p:cNvSpPr>
          <p:nvPr>
            <p:ph type="body" sz="quarter" idx="17" hasCustomPrompt="1"/>
          </p:nvPr>
        </p:nvSpPr>
        <p:spPr>
          <a:xfrm>
            <a:off x="8433253" y="4622800"/>
            <a:ext cx="2297865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0">
                <a:latin typeface="+mn-lt"/>
              </a:defRPr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31" name="文本占位符 6"/>
          <p:cNvSpPr>
            <a:spLocks noGrp="1"/>
          </p:cNvSpPr>
          <p:nvPr>
            <p:ph type="body" sz="quarter" idx="18" hasCustomPrompt="1"/>
          </p:nvPr>
        </p:nvSpPr>
        <p:spPr>
          <a:xfrm>
            <a:off x="4946542" y="4167324"/>
            <a:ext cx="2297865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1"/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32" name="文本占位符 6"/>
          <p:cNvSpPr>
            <a:spLocks noGrp="1"/>
          </p:cNvSpPr>
          <p:nvPr>
            <p:ph type="body" sz="quarter" idx="19" hasCustomPrompt="1"/>
          </p:nvPr>
        </p:nvSpPr>
        <p:spPr>
          <a:xfrm>
            <a:off x="4946541" y="4622800"/>
            <a:ext cx="2297865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0">
                <a:latin typeface="+mn-lt"/>
              </a:defRPr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820852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四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/>
          <a:srcRect l="61489" t="25058" r="12143" b="25081"/>
          <a:stretch/>
        </p:blipFill>
        <p:spPr>
          <a:xfrm>
            <a:off x="558800" y="4165951"/>
            <a:ext cx="2413000" cy="2413000"/>
          </a:xfrm>
          <a:prstGeom prst="ellipse">
            <a:avLst/>
          </a:prstGeom>
        </p:spPr>
      </p:pic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/>
          <a:srcRect l="61489" t="25058" r="12143" b="25081"/>
          <a:stretch/>
        </p:blipFill>
        <p:spPr>
          <a:xfrm>
            <a:off x="7378700" y="203200"/>
            <a:ext cx="4419600" cy="4419600"/>
          </a:xfrm>
          <a:prstGeom prst="ellipse">
            <a:avLst/>
          </a:prstGeom>
        </p:spPr>
      </p:pic>
      <p:sp>
        <p:nvSpPr>
          <p:cNvPr id="5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265304" y="220133"/>
            <a:ext cx="3303395" cy="389467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1400" b="1"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6" name="文本占位符 7"/>
          <p:cNvSpPr>
            <a:spLocks noGrp="1"/>
          </p:cNvSpPr>
          <p:nvPr>
            <p:ph type="body" sz="quarter" idx="11" hasCustomPrompt="1"/>
          </p:nvPr>
        </p:nvSpPr>
        <p:spPr>
          <a:xfrm>
            <a:off x="3801979" y="1020156"/>
            <a:ext cx="4588044" cy="88885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ctr">
              <a:buNone/>
              <a:defRPr sz="6000" b="1"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zh-CN" altLang="en-US" dirty="0"/>
              <a:t>目录</a:t>
            </a: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2" hasCustomPrompt="1"/>
          </p:nvPr>
        </p:nvSpPr>
        <p:spPr>
          <a:xfrm>
            <a:off x="3801979" y="1909012"/>
            <a:ext cx="4588044" cy="401052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ctr">
              <a:buNone/>
              <a:defRPr sz="2000" b="0"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9" name="文本占位符 7"/>
          <p:cNvSpPr>
            <a:spLocks noGrp="1"/>
          </p:cNvSpPr>
          <p:nvPr>
            <p:ph type="body" sz="quarter" idx="13"/>
          </p:nvPr>
        </p:nvSpPr>
        <p:spPr>
          <a:xfrm>
            <a:off x="1459832" y="2413000"/>
            <a:ext cx="9272338" cy="1059969"/>
          </a:xfrm>
          <a:prstGeom prst="rect">
            <a:avLst/>
          </a:prstGeom>
          <a:ln w="12700" cmpd="sng">
            <a:noFill/>
          </a:ln>
        </p:spPr>
        <p:txBody>
          <a:bodyPr vert="horz" anchor="t"/>
          <a:lstStyle>
            <a:lvl1pPr>
              <a:defRPr kumimoji="1" lang="zh-CN" altLang="en-US" sz="1400" b="0" dirty="0"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marL="0" lvl="0" indent="0" algn="ctr">
              <a:lnSpc>
                <a:spcPct val="130000"/>
              </a:lnSpc>
              <a:buNone/>
            </a:pPr>
            <a:endParaRPr kumimoji="1"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579519" y="4167324"/>
            <a:ext cx="2297865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1"/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28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579518" y="4622800"/>
            <a:ext cx="2297865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0">
                <a:latin typeface="+mn-lt"/>
              </a:defRPr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31" name="文本占位符 6"/>
          <p:cNvSpPr>
            <a:spLocks noGrp="1"/>
          </p:cNvSpPr>
          <p:nvPr>
            <p:ph type="body" sz="quarter" idx="18" hasCustomPrompt="1"/>
          </p:nvPr>
        </p:nvSpPr>
        <p:spPr>
          <a:xfrm>
            <a:off x="3484482" y="4167324"/>
            <a:ext cx="2297865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1"/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32" name="文本占位符 6"/>
          <p:cNvSpPr>
            <a:spLocks noGrp="1"/>
          </p:cNvSpPr>
          <p:nvPr>
            <p:ph type="body" sz="quarter" idx="19" hasCustomPrompt="1"/>
          </p:nvPr>
        </p:nvSpPr>
        <p:spPr>
          <a:xfrm>
            <a:off x="3483070" y="4622800"/>
            <a:ext cx="2297865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0">
                <a:latin typeface="+mn-lt"/>
              </a:defRPr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14" name="文本占位符 6"/>
          <p:cNvSpPr>
            <a:spLocks noGrp="1"/>
          </p:cNvSpPr>
          <p:nvPr>
            <p:ph type="body" sz="quarter" idx="20" hasCustomPrompt="1"/>
          </p:nvPr>
        </p:nvSpPr>
        <p:spPr>
          <a:xfrm>
            <a:off x="6389445" y="4171304"/>
            <a:ext cx="2297865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1"/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15" name="文本占位符 6"/>
          <p:cNvSpPr>
            <a:spLocks noGrp="1"/>
          </p:cNvSpPr>
          <p:nvPr>
            <p:ph type="body" sz="quarter" idx="21" hasCustomPrompt="1"/>
          </p:nvPr>
        </p:nvSpPr>
        <p:spPr>
          <a:xfrm>
            <a:off x="6390855" y="4626780"/>
            <a:ext cx="2297865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0">
                <a:latin typeface="+mn-lt"/>
              </a:defRPr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16" name="文本占位符 6"/>
          <p:cNvSpPr>
            <a:spLocks noGrp="1"/>
          </p:cNvSpPr>
          <p:nvPr>
            <p:ph type="body" sz="quarter" idx="22" hasCustomPrompt="1"/>
          </p:nvPr>
        </p:nvSpPr>
        <p:spPr>
          <a:xfrm>
            <a:off x="9294408" y="4171304"/>
            <a:ext cx="2297865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1"/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17" name="文本占位符 6"/>
          <p:cNvSpPr>
            <a:spLocks noGrp="1"/>
          </p:cNvSpPr>
          <p:nvPr>
            <p:ph type="body" sz="quarter" idx="23" hasCustomPrompt="1"/>
          </p:nvPr>
        </p:nvSpPr>
        <p:spPr>
          <a:xfrm>
            <a:off x="9294407" y="4626780"/>
            <a:ext cx="2297865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0">
                <a:latin typeface="+mn-lt"/>
              </a:defRPr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184219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五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/>
          <a:srcRect l="61489" t="25058" r="12143" b="25081"/>
          <a:stretch/>
        </p:blipFill>
        <p:spPr>
          <a:xfrm>
            <a:off x="558800" y="4165951"/>
            <a:ext cx="2413000" cy="2413000"/>
          </a:xfrm>
          <a:prstGeom prst="ellipse">
            <a:avLst/>
          </a:prstGeom>
        </p:spPr>
      </p:pic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/>
          <a:srcRect l="61489" t="25058" r="12143" b="25081"/>
          <a:stretch/>
        </p:blipFill>
        <p:spPr>
          <a:xfrm>
            <a:off x="7378700" y="203200"/>
            <a:ext cx="4419600" cy="4419600"/>
          </a:xfrm>
          <a:prstGeom prst="ellipse">
            <a:avLst/>
          </a:prstGeom>
        </p:spPr>
      </p:pic>
      <p:sp>
        <p:nvSpPr>
          <p:cNvPr id="5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265304" y="220133"/>
            <a:ext cx="3303395" cy="389467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1400" b="1"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6" name="文本占位符 7"/>
          <p:cNvSpPr>
            <a:spLocks noGrp="1"/>
          </p:cNvSpPr>
          <p:nvPr>
            <p:ph type="body" sz="quarter" idx="11" hasCustomPrompt="1"/>
          </p:nvPr>
        </p:nvSpPr>
        <p:spPr>
          <a:xfrm>
            <a:off x="3801979" y="1020156"/>
            <a:ext cx="4588044" cy="88885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ctr">
              <a:buNone/>
              <a:defRPr sz="6000" b="1"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zh-CN" altLang="en-US" dirty="0"/>
              <a:t>目录</a:t>
            </a: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2" hasCustomPrompt="1"/>
          </p:nvPr>
        </p:nvSpPr>
        <p:spPr>
          <a:xfrm>
            <a:off x="3801979" y="1909012"/>
            <a:ext cx="4588044" cy="401052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ctr">
              <a:buNone/>
              <a:defRPr sz="2000" b="0"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9" name="文本占位符 7"/>
          <p:cNvSpPr>
            <a:spLocks noGrp="1"/>
          </p:cNvSpPr>
          <p:nvPr>
            <p:ph type="body" sz="quarter" idx="13"/>
          </p:nvPr>
        </p:nvSpPr>
        <p:spPr>
          <a:xfrm>
            <a:off x="1459832" y="2413000"/>
            <a:ext cx="9272338" cy="1059969"/>
          </a:xfrm>
          <a:prstGeom prst="rect">
            <a:avLst/>
          </a:prstGeom>
          <a:ln w="12700" cmpd="sng">
            <a:noFill/>
          </a:ln>
        </p:spPr>
        <p:txBody>
          <a:bodyPr vert="horz" anchor="t"/>
          <a:lstStyle>
            <a:lvl1pPr marL="0" indent="0" algn="ctr">
              <a:lnSpc>
                <a:spcPct val="130000"/>
              </a:lnSpc>
              <a:buNone/>
              <a:defRPr sz="1400" b="0"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579519" y="4167324"/>
            <a:ext cx="1805335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 b="1"/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28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579518" y="4622800"/>
            <a:ext cx="1805335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0">
                <a:latin typeface="+mn-lt"/>
              </a:defRPr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18" name="文本占位符 6"/>
          <p:cNvSpPr>
            <a:spLocks noGrp="1"/>
          </p:cNvSpPr>
          <p:nvPr>
            <p:ph type="body" sz="quarter" idx="16" hasCustomPrompt="1"/>
          </p:nvPr>
        </p:nvSpPr>
        <p:spPr>
          <a:xfrm>
            <a:off x="2892015" y="4165951"/>
            <a:ext cx="1805335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 b="1"/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19" name="文本占位符 6"/>
          <p:cNvSpPr>
            <a:spLocks noGrp="1"/>
          </p:cNvSpPr>
          <p:nvPr>
            <p:ph type="body" sz="quarter" idx="17" hasCustomPrompt="1"/>
          </p:nvPr>
        </p:nvSpPr>
        <p:spPr>
          <a:xfrm>
            <a:off x="2892013" y="4621427"/>
            <a:ext cx="1805335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0">
                <a:latin typeface="+mn-lt"/>
              </a:defRPr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20" name="文本占位符 6"/>
          <p:cNvSpPr>
            <a:spLocks noGrp="1"/>
          </p:cNvSpPr>
          <p:nvPr>
            <p:ph type="body" sz="quarter" idx="18" hasCustomPrompt="1"/>
          </p:nvPr>
        </p:nvSpPr>
        <p:spPr>
          <a:xfrm>
            <a:off x="5204511" y="4165951"/>
            <a:ext cx="1805335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 b="1"/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21" name="文本占位符 6"/>
          <p:cNvSpPr>
            <a:spLocks noGrp="1"/>
          </p:cNvSpPr>
          <p:nvPr>
            <p:ph type="body" sz="quarter" idx="19" hasCustomPrompt="1"/>
          </p:nvPr>
        </p:nvSpPr>
        <p:spPr>
          <a:xfrm>
            <a:off x="5204511" y="4621427"/>
            <a:ext cx="1805335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0">
                <a:latin typeface="+mn-lt"/>
              </a:defRPr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22" name="文本占位符 6"/>
          <p:cNvSpPr>
            <a:spLocks noGrp="1"/>
          </p:cNvSpPr>
          <p:nvPr>
            <p:ph type="body" sz="quarter" idx="20" hasCustomPrompt="1"/>
          </p:nvPr>
        </p:nvSpPr>
        <p:spPr>
          <a:xfrm>
            <a:off x="7517007" y="4167324"/>
            <a:ext cx="1805335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 b="1"/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23" name="文本占位符 6"/>
          <p:cNvSpPr>
            <a:spLocks noGrp="1"/>
          </p:cNvSpPr>
          <p:nvPr>
            <p:ph type="body" sz="quarter" idx="21" hasCustomPrompt="1"/>
          </p:nvPr>
        </p:nvSpPr>
        <p:spPr>
          <a:xfrm>
            <a:off x="7517007" y="4622800"/>
            <a:ext cx="1805335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0">
                <a:latin typeface="+mn-lt"/>
              </a:defRPr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24" name="文本占位符 6"/>
          <p:cNvSpPr>
            <a:spLocks noGrp="1"/>
          </p:cNvSpPr>
          <p:nvPr>
            <p:ph type="body" sz="quarter" idx="22" hasCustomPrompt="1"/>
          </p:nvPr>
        </p:nvSpPr>
        <p:spPr>
          <a:xfrm>
            <a:off x="9829503" y="4165951"/>
            <a:ext cx="1805335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 b="1"/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25" name="文本占位符 6"/>
          <p:cNvSpPr>
            <a:spLocks noGrp="1"/>
          </p:cNvSpPr>
          <p:nvPr>
            <p:ph type="body" sz="quarter" idx="23" hasCustomPrompt="1"/>
          </p:nvPr>
        </p:nvSpPr>
        <p:spPr>
          <a:xfrm>
            <a:off x="9829502" y="4621427"/>
            <a:ext cx="1805335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0">
                <a:latin typeface="+mn-lt"/>
              </a:defRPr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579625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六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/>
          <a:srcRect l="61489" t="25058" r="12143" b="25081"/>
          <a:stretch/>
        </p:blipFill>
        <p:spPr>
          <a:xfrm>
            <a:off x="558800" y="4165951"/>
            <a:ext cx="2413000" cy="2413000"/>
          </a:xfrm>
          <a:prstGeom prst="ellipse">
            <a:avLst/>
          </a:prstGeom>
        </p:spPr>
      </p:pic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/>
          <a:srcRect l="61489" t="25058" r="12143" b="25081"/>
          <a:stretch/>
        </p:blipFill>
        <p:spPr>
          <a:xfrm>
            <a:off x="7378700" y="203200"/>
            <a:ext cx="4419600" cy="4419600"/>
          </a:xfrm>
          <a:prstGeom prst="ellipse">
            <a:avLst/>
          </a:prstGeom>
        </p:spPr>
      </p:pic>
      <p:sp>
        <p:nvSpPr>
          <p:cNvPr id="5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265304" y="220133"/>
            <a:ext cx="3303395" cy="389467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1400" b="1"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6" name="文本占位符 7"/>
          <p:cNvSpPr>
            <a:spLocks noGrp="1"/>
          </p:cNvSpPr>
          <p:nvPr>
            <p:ph type="body" sz="quarter" idx="11" hasCustomPrompt="1"/>
          </p:nvPr>
        </p:nvSpPr>
        <p:spPr>
          <a:xfrm>
            <a:off x="3801979" y="1020156"/>
            <a:ext cx="4588044" cy="88885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ctr">
              <a:buNone/>
              <a:defRPr sz="6000" b="1"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zh-CN" altLang="en-US" dirty="0"/>
              <a:t>目录</a:t>
            </a: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2" hasCustomPrompt="1"/>
          </p:nvPr>
        </p:nvSpPr>
        <p:spPr>
          <a:xfrm>
            <a:off x="3801979" y="1909012"/>
            <a:ext cx="4588044" cy="401052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ctr">
              <a:buNone/>
              <a:defRPr sz="2000" b="0"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9" name="文本占位符 7"/>
          <p:cNvSpPr>
            <a:spLocks noGrp="1"/>
          </p:cNvSpPr>
          <p:nvPr>
            <p:ph type="body" sz="quarter" idx="13"/>
          </p:nvPr>
        </p:nvSpPr>
        <p:spPr>
          <a:xfrm>
            <a:off x="1459832" y="2413000"/>
            <a:ext cx="9272338" cy="1059969"/>
          </a:xfrm>
          <a:prstGeom prst="rect">
            <a:avLst/>
          </a:prstGeom>
          <a:ln w="12700" cmpd="sng">
            <a:noFill/>
          </a:ln>
        </p:spPr>
        <p:txBody>
          <a:bodyPr vert="horz" anchor="t"/>
          <a:lstStyle>
            <a:lvl1pPr>
              <a:defRPr kumimoji="1" lang="zh-CN" altLang="en-US" sz="1400" b="0" dirty="0"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marL="0" lvl="0" indent="0" algn="ctr">
              <a:lnSpc>
                <a:spcPct val="130000"/>
              </a:lnSpc>
              <a:buNone/>
            </a:pPr>
            <a:endParaRPr kumimoji="1"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558800" y="4167324"/>
            <a:ext cx="1846774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 b="1"/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28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558799" y="4622800"/>
            <a:ext cx="1846774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0">
                <a:latin typeface="+mn-lt"/>
              </a:defRPr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18" name="文本占位符 6"/>
          <p:cNvSpPr>
            <a:spLocks noGrp="1"/>
          </p:cNvSpPr>
          <p:nvPr>
            <p:ph type="body" sz="quarter" idx="16" hasCustomPrompt="1"/>
          </p:nvPr>
        </p:nvSpPr>
        <p:spPr>
          <a:xfrm>
            <a:off x="2408797" y="4165951"/>
            <a:ext cx="1846774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 b="1"/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19" name="文本占位符 6"/>
          <p:cNvSpPr>
            <a:spLocks noGrp="1"/>
          </p:cNvSpPr>
          <p:nvPr>
            <p:ph type="body" sz="quarter" idx="17" hasCustomPrompt="1"/>
          </p:nvPr>
        </p:nvSpPr>
        <p:spPr>
          <a:xfrm>
            <a:off x="2408797" y="4621427"/>
            <a:ext cx="1846774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0">
                <a:latin typeface="+mn-lt"/>
              </a:defRPr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20" name="文本占位符 6"/>
          <p:cNvSpPr>
            <a:spLocks noGrp="1"/>
          </p:cNvSpPr>
          <p:nvPr>
            <p:ph type="body" sz="quarter" idx="18" hasCustomPrompt="1"/>
          </p:nvPr>
        </p:nvSpPr>
        <p:spPr>
          <a:xfrm>
            <a:off x="4258794" y="4165951"/>
            <a:ext cx="1846774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 b="1"/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21" name="文本占位符 6"/>
          <p:cNvSpPr>
            <a:spLocks noGrp="1"/>
          </p:cNvSpPr>
          <p:nvPr>
            <p:ph type="body" sz="quarter" idx="19" hasCustomPrompt="1"/>
          </p:nvPr>
        </p:nvSpPr>
        <p:spPr>
          <a:xfrm>
            <a:off x="4258794" y="4621427"/>
            <a:ext cx="1846774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0">
                <a:latin typeface="+mn-lt"/>
              </a:defRPr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22" name="文本占位符 6"/>
          <p:cNvSpPr>
            <a:spLocks noGrp="1"/>
          </p:cNvSpPr>
          <p:nvPr>
            <p:ph type="body" sz="quarter" idx="20" hasCustomPrompt="1"/>
          </p:nvPr>
        </p:nvSpPr>
        <p:spPr>
          <a:xfrm>
            <a:off x="7958788" y="4167324"/>
            <a:ext cx="1846774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 b="1"/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23" name="文本占位符 6"/>
          <p:cNvSpPr>
            <a:spLocks noGrp="1"/>
          </p:cNvSpPr>
          <p:nvPr>
            <p:ph type="body" sz="quarter" idx="21" hasCustomPrompt="1"/>
          </p:nvPr>
        </p:nvSpPr>
        <p:spPr>
          <a:xfrm>
            <a:off x="7954761" y="4622800"/>
            <a:ext cx="1846774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0">
                <a:latin typeface="+mn-lt"/>
              </a:defRPr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24" name="文本占位符 6"/>
          <p:cNvSpPr>
            <a:spLocks noGrp="1"/>
          </p:cNvSpPr>
          <p:nvPr>
            <p:ph type="body" sz="quarter" idx="22" hasCustomPrompt="1"/>
          </p:nvPr>
        </p:nvSpPr>
        <p:spPr>
          <a:xfrm>
            <a:off x="9808784" y="4165951"/>
            <a:ext cx="1846774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 b="1"/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25" name="文本占位符 6"/>
          <p:cNvSpPr>
            <a:spLocks noGrp="1"/>
          </p:cNvSpPr>
          <p:nvPr>
            <p:ph type="body" sz="quarter" idx="23" hasCustomPrompt="1"/>
          </p:nvPr>
        </p:nvSpPr>
        <p:spPr>
          <a:xfrm>
            <a:off x="9808783" y="4621427"/>
            <a:ext cx="1846774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0">
                <a:latin typeface="+mn-lt"/>
              </a:defRPr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26" name="文本占位符 6"/>
          <p:cNvSpPr>
            <a:spLocks noGrp="1"/>
          </p:cNvSpPr>
          <p:nvPr>
            <p:ph type="body" sz="quarter" idx="24" hasCustomPrompt="1"/>
          </p:nvPr>
        </p:nvSpPr>
        <p:spPr>
          <a:xfrm>
            <a:off x="6108791" y="4165951"/>
            <a:ext cx="1846774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 b="1"/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27" name="文本占位符 6"/>
          <p:cNvSpPr>
            <a:spLocks noGrp="1"/>
          </p:cNvSpPr>
          <p:nvPr>
            <p:ph type="body" sz="quarter" idx="25" hasCustomPrompt="1"/>
          </p:nvPr>
        </p:nvSpPr>
        <p:spPr>
          <a:xfrm>
            <a:off x="6108791" y="4621427"/>
            <a:ext cx="1846774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0">
                <a:latin typeface="+mn-lt"/>
              </a:defRPr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06132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/>
          <a:srcRect l="61489" t="25058" r="12143" b="25081"/>
          <a:stretch/>
        </p:blipFill>
        <p:spPr>
          <a:xfrm>
            <a:off x="3882314" y="1181451"/>
            <a:ext cx="4495104" cy="4495104"/>
          </a:xfrm>
          <a:prstGeom prst="ellipse">
            <a:avLst/>
          </a:prstGeom>
        </p:spPr>
      </p:pic>
      <p:sp>
        <p:nvSpPr>
          <p:cNvPr id="4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265304" y="220133"/>
            <a:ext cx="3303395" cy="389467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1400" b="1"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5" name="文本占位符 7"/>
          <p:cNvSpPr>
            <a:spLocks noGrp="1"/>
          </p:cNvSpPr>
          <p:nvPr>
            <p:ph type="body" sz="quarter" idx="11"/>
          </p:nvPr>
        </p:nvSpPr>
        <p:spPr>
          <a:xfrm>
            <a:off x="2326105" y="2470485"/>
            <a:ext cx="7539792" cy="1074822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ctr">
              <a:buNone/>
              <a:defRPr sz="6000" b="1"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6" name="文本占位符 7"/>
          <p:cNvSpPr>
            <a:spLocks noGrp="1"/>
          </p:cNvSpPr>
          <p:nvPr>
            <p:ph type="body" sz="quarter" idx="12"/>
          </p:nvPr>
        </p:nvSpPr>
        <p:spPr>
          <a:xfrm>
            <a:off x="2326105" y="3545305"/>
            <a:ext cx="7539792" cy="70772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ctr">
              <a:buNone/>
              <a:defRPr sz="4400" b="0"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532076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/>
          <a:srcRect t="15838" r="78197" b="16675"/>
          <a:stretch/>
        </p:blipFill>
        <p:spPr>
          <a:xfrm>
            <a:off x="8015258" y="-12700"/>
            <a:ext cx="4189442" cy="6858000"/>
          </a:xfrm>
          <a:prstGeom prst="rect">
            <a:avLst/>
          </a:prstGeom>
        </p:spPr>
      </p:pic>
      <p:sp>
        <p:nvSpPr>
          <p:cNvPr id="4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265304" y="220133"/>
            <a:ext cx="3303395" cy="389467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1400" b="1"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146476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/>
          <a:srcRect t="15838" r="78197" b="16675"/>
          <a:stretch/>
        </p:blipFill>
        <p:spPr>
          <a:xfrm flipH="1">
            <a:off x="0" y="-12700"/>
            <a:ext cx="4189442" cy="6858000"/>
          </a:xfrm>
          <a:prstGeom prst="rect">
            <a:avLst/>
          </a:prstGeom>
        </p:spPr>
      </p:pic>
      <p:sp>
        <p:nvSpPr>
          <p:cNvPr id="3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8583804" y="220133"/>
            <a:ext cx="3303395" cy="389467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r">
              <a:buNone/>
              <a:defRPr sz="1400" b="1"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467412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/>
          <a:srcRect l="54115" t="20375" r="25555" b="20378"/>
          <a:stretch/>
        </p:blipFill>
        <p:spPr>
          <a:xfrm>
            <a:off x="7739212" y="0"/>
            <a:ext cx="4452788" cy="6862813"/>
          </a:xfrm>
          <a:prstGeom prst="rect">
            <a:avLst/>
          </a:prstGeom>
        </p:spPr>
      </p:pic>
      <p:sp>
        <p:nvSpPr>
          <p:cNvPr id="4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265304" y="220133"/>
            <a:ext cx="3303395" cy="389467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1400" b="1"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963066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34688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99" r:id="rId2"/>
    <p:sldLayoutId id="2147483700" r:id="rId3"/>
    <p:sldLayoutId id="2147483701" r:id="rId4"/>
    <p:sldLayoutId id="2147483702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559243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680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&#26893;&#29289;&#22823;&#25112;&#20725;&#23608;%202020-09-06%2012-59-51_1.mp4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22697" y="2542356"/>
            <a:ext cx="11146606" cy="937764"/>
          </a:xfrm>
        </p:spPr>
        <p:txBody>
          <a:bodyPr/>
          <a:lstStyle/>
          <a:p>
            <a:r>
              <a:rPr lang="en-US" altLang="zh-CN" dirty="0">
                <a:latin typeface="Segoe UI"/>
                <a:ea typeface="微软雅黑"/>
              </a:rPr>
              <a:t>C</a:t>
            </a:r>
            <a:r>
              <a:rPr lang="zh-CN" altLang="en-US" dirty="0">
                <a:latin typeface="Segoe UI"/>
                <a:ea typeface="微软雅黑"/>
              </a:rPr>
              <a:t>语言期末答辩</a:t>
            </a:r>
            <a:endParaRPr lang="en-US" altLang="zh-CN" dirty="0">
              <a:latin typeface="Segoe UI"/>
              <a:ea typeface="微软雅黑"/>
            </a:endParaRPr>
          </a:p>
          <a:p>
            <a:r>
              <a:rPr lang="en-US" altLang="zh-CN" sz="4000" dirty="0">
                <a:latin typeface="Segoe UI"/>
                <a:ea typeface="微软雅黑"/>
              </a:rPr>
              <a:t>——</a:t>
            </a:r>
            <a:r>
              <a:rPr lang="zh-CN" altLang="en-US" sz="4000" dirty="0">
                <a:latin typeface="Segoe UI"/>
                <a:ea typeface="微软雅黑"/>
              </a:rPr>
              <a:t>植物大战僵尸</a:t>
            </a:r>
            <a:endParaRPr lang="en-US" altLang="zh-CN" sz="4000" dirty="0">
              <a:latin typeface="Segoe UI"/>
              <a:ea typeface="微软雅黑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3155230" y="3944853"/>
            <a:ext cx="2294080" cy="549890"/>
          </a:xfrm>
        </p:spPr>
        <p:txBody>
          <a:bodyPr/>
          <a:lstStyle/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zh-CN" altLang="en-US" kern="0" dirty="0">
                <a:latin typeface="Segoe UI"/>
                <a:ea typeface="微软雅黑"/>
                <a:cs typeface=""/>
              </a:rPr>
              <a:t>报告人</a:t>
            </a:r>
            <a:endParaRPr lang="en-US" altLang="zh-CN" kern="0" dirty="0">
              <a:latin typeface="Segoe UI"/>
              <a:ea typeface="微软雅黑"/>
              <a:cs typeface=""/>
            </a:endParaRPr>
          </a:p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zh-CN" altLang="en-US" kern="0" dirty="0">
                <a:latin typeface="Segoe UI"/>
                <a:ea typeface="微软雅黑"/>
                <a:cs typeface=""/>
              </a:rPr>
              <a:t>王秋枫 林治豪</a:t>
            </a:r>
            <a:endParaRPr lang="en-US" altLang="zh-CN" kern="0" dirty="0">
              <a:latin typeface="Segoe UI"/>
              <a:ea typeface="微软雅黑"/>
              <a:cs typeface="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>
          <a:xfrm>
            <a:off x="6742692" y="3944853"/>
            <a:ext cx="2294080" cy="549890"/>
          </a:xfrm>
        </p:spPr>
        <p:txBody>
          <a:bodyPr/>
          <a:lstStyle/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zh-CN" altLang="en-US" kern="0" dirty="0">
                <a:latin typeface="Segoe UI"/>
                <a:ea typeface="微软雅黑"/>
                <a:cs typeface=""/>
              </a:rPr>
              <a:t>报告时间</a:t>
            </a:r>
            <a:endParaRPr lang="en-US" altLang="zh-CN" kern="0" dirty="0">
              <a:latin typeface="Segoe UI"/>
              <a:ea typeface="微软雅黑"/>
              <a:cs typeface=""/>
            </a:endParaRPr>
          </a:p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zh-CN" kern="0" dirty="0">
                <a:latin typeface="Segoe UI"/>
                <a:ea typeface="微软雅黑"/>
                <a:cs typeface=""/>
              </a:rPr>
              <a:t>2020.9.6</a:t>
            </a:r>
          </a:p>
        </p:txBody>
      </p:sp>
    </p:spTree>
    <p:extLst>
      <p:ext uri="{BB962C8B-B14F-4D97-AF65-F5344CB8AC3E}">
        <p14:creationId xmlns:p14="http://schemas.microsoft.com/office/powerpoint/2010/main" val="2137390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zh-CN" altLang="en-US" dirty="0"/>
              <a:t>设计思路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zh-CN" dirty="0"/>
              <a:t>PART</a:t>
            </a:r>
            <a:r>
              <a:rPr kumimoji="1" lang="zh-CN" altLang="en-US" dirty="0"/>
              <a:t> </a:t>
            </a:r>
            <a:r>
              <a:rPr kumimoji="1" lang="en-US" altLang="zh-CN" dirty="0"/>
              <a:t>FOUR</a:t>
            </a:r>
            <a:endParaRPr kumimoji="1"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4889817" y="4381144"/>
            <a:ext cx="2412366" cy="11334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4400">
              <a:solidFill>
                <a:srgbClr val="FFFFFF"/>
              </a:solidFill>
            </a:endParaRP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1F775735-88A2-4E7E-A560-B152B9209E9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7277217"/>
      </p:ext>
    </p:extLst>
  </p:cSld>
  <p:clrMapOvr>
    <a:masterClrMapping/>
  </p:clrMapOvr>
  <p:transition spd="med">
    <p:pull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PART</a:t>
            </a:r>
            <a:r>
              <a:rPr kumimoji="1" lang="zh-CN" altLang="en-US" dirty="0"/>
              <a:t> </a:t>
            </a:r>
            <a:r>
              <a:rPr kumimoji="1" lang="en-US" altLang="zh-CN" dirty="0"/>
              <a:t>FOUR</a:t>
            </a:r>
            <a:r>
              <a:rPr kumimoji="1" lang="zh-CN" altLang="en-US" dirty="0"/>
              <a:t> 设计思路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E8953FE-A8D1-4752-A698-593C170F7CDE}"/>
              </a:ext>
            </a:extLst>
          </p:cNvPr>
          <p:cNvSpPr txBox="1"/>
          <p:nvPr/>
        </p:nvSpPr>
        <p:spPr>
          <a:xfrm>
            <a:off x="546538" y="695359"/>
            <a:ext cx="55494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UML</a:t>
            </a:r>
            <a:r>
              <a:rPr lang="zh-CN" altLang="en-US" sz="2400" dirty="0"/>
              <a:t>图：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577FBDCA-F58D-4E80-945E-4CF4DA8DF3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42783"/>
            <a:ext cx="12192000" cy="4546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882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PART</a:t>
            </a:r>
            <a:r>
              <a:rPr kumimoji="1" lang="zh-CN" altLang="en-US" dirty="0"/>
              <a:t> </a:t>
            </a:r>
            <a:r>
              <a:rPr kumimoji="1" lang="en-US" altLang="zh-CN" dirty="0"/>
              <a:t>FOUR</a:t>
            </a:r>
            <a:r>
              <a:rPr kumimoji="1" lang="zh-CN" altLang="en-US" dirty="0"/>
              <a:t> 主要功能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F2784B0-BAA3-4AFC-96DB-848467CD39C3}"/>
              </a:ext>
            </a:extLst>
          </p:cNvPr>
          <p:cNvSpPr txBox="1"/>
          <p:nvPr/>
        </p:nvSpPr>
        <p:spPr>
          <a:xfrm>
            <a:off x="3608197" y="609600"/>
            <a:ext cx="9566491" cy="57517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sz="2400" dirty="0"/>
              <a:t>拥有图形界面，如游戏主界面和准备界面</a:t>
            </a:r>
            <a:endParaRPr lang="en-US" altLang="zh-CN" sz="2400" dirty="0"/>
          </a:p>
          <a:p>
            <a:pPr marL="342900" indent="-34290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sz="2400" dirty="0"/>
              <a:t>实现卡牌冷却效果、阳光的正常生成、植物的攻击</a:t>
            </a:r>
            <a:r>
              <a:rPr lang="en-US" altLang="zh-CN" sz="2400" dirty="0"/>
              <a:t>/</a:t>
            </a:r>
            <a:r>
              <a:rPr lang="zh-CN" altLang="en-US" sz="2400" dirty="0"/>
              <a:t>防卫功能</a:t>
            </a:r>
            <a:endParaRPr lang="en-US" altLang="zh-CN" sz="2400" dirty="0"/>
          </a:p>
          <a:p>
            <a:pPr marL="342900" indent="-34290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sz="2400" dirty="0"/>
              <a:t>实现生成僵尸、攻击、僵尸被消灭等效果</a:t>
            </a:r>
            <a:endParaRPr lang="en-US" altLang="zh-CN" sz="2400" dirty="0"/>
          </a:p>
          <a:p>
            <a:pPr marL="342900" indent="-34290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sz="2400" dirty="0"/>
              <a:t>能完成游戏操作，如放置植物、删除植物、收集阳光等操作</a:t>
            </a:r>
            <a:endParaRPr lang="en-US" altLang="zh-CN" sz="2400" dirty="0"/>
          </a:p>
          <a:p>
            <a:pPr marL="342900" indent="-34290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sz="2400" dirty="0"/>
              <a:t>背景音效的实现，如碰撞、放置</a:t>
            </a:r>
            <a:r>
              <a:rPr lang="en-US" altLang="zh-CN" sz="2400" dirty="0"/>
              <a:t>/</a:t>
            </a:r>
            <a:r>
              <a:rPr lang="zh-CN" altLang="en-US" sz="2400" dirty="0"/>
              <a:t>铲除植物、植物攻击时等</a:t>
            </a:r>
          </a:p>
          <a:p>
            <a:pPr marL="342900" indent="-34290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sz="2400" dirty="0"/>
              <a:t>正确显示阳光槽、植物卡牌槽等部件</a:t>
            </a:r>
            <a:endParaRPr lang="en-US" altLang="zh-CN" sz="2400" dirty="0"/>
          </a:p>
          <a:p>
            <a:pPr marL="342900" indent="-34290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sz="2400" dirty="0"/>
              <a:t>实现五种僵尸和七种植物</a:t>
            </a:r>
          </a:p>
        </p:txBody>
      </p:sp>
    </p:spTree>
    <p:extLst>
      <p:ext uri="{BB962C8B-B14F-4D97-AF65-F5344CB8AC3E}">
        <p14:creationId xmlns:p14="http://schemas.microsoft.com/office/powerpoint/2010/main" val="882160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PART</a:t>
            </a:r>
            <a:r>
              <a:rPr kumimoji="1" lang="zh-CN" altLang="en-US" dirty="0"/>
              <a:t> </a:t>
            </a:r>
            <a:r>
              <a:rPr kumimoji="1" lang="en-US" altLang="zh-CN" dirty="0"/>
              <a:t>FOUR</a:t>
            </a:r>
            <a:r>
              <a:rPr kumimoji="1" lang="zh-CN" altLang="en-US" dirty="0"/>
              <a:t> 创新点</a:t>
            </a:r>
          </a:p>
        </p:txBody>
      </p:sp>
      <p:grpSp>
        <p:nvGrpSpPr>
          <p:cNvPr id="3" name="组 2"/>
          <p:cNvGrpSpPr/>
          <p:nvPr/>
        </p:nvGrpSpPr>
        <p:grpSpPr>
          <a:xfrm>
            <a:off x="-211666" y="3467163"/>
            <a:ext cx="12778491" cy="1030394"/>
            <a:chOff x="-211666" y="2908300"/>
            <a:chExt cx="12778491" cy="1030394"/>
          </a:xfrm>
        </p:grpSpPr>
        <p:grpSp>
          <p:nvGrpSpPr>
            <p:cNvPr id="4" name="组合 21"/>
            <p:cNvGrpSpPr/>
            <p:nvPr/>
          </p:nvGrpSpPr>
          <p:grpSpPr>
            <a:xfrm>
              <a:off x="-211666" y="2970613"/>
              <a:ext cx="12778491" cy="912541"/>
              <a:chOff x="0" y="2158337"/>
              <a:chExt cx="12778491" cy="912541"/>
            </a:xfrm>
          </p:grpSpPr>
          <p:sp>
            <p:nvSpPr>
              <p:cNvPr id="28" name="矩形 27"/>
              <p:cNvSpPr/>
              <p:nvPr/>
            </p:nvSpPr>
            <p:spPr>
              <a:xfrm>
                <a:off x="211666" y="2513302"/>
                <a:ext cx="12192000" cy="21107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29" name="等腰三角形 5"/>
              <p:cNvSpPr/>
              <p:nvPr/>
            </p:nvSpPr>
            <p:spPr>
              <a:xfrm>
                <a:off x="0" y="2160196"/>
                <a:ext cx="1056391" cy="910682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30" name="等腰三角形 7"/>
              <p:cNvSpPr/>
              <p:nvPr/>
            </p:nvSpPr>
            <p:spPr>
              <a:xfrm>
                <a:off x="1056391" y="2160196"/>
                <a:ext cx="1056391" cy="910682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31" name="等腰三角形 8"/>
              <p:cNvSpPr/>
              <p:nvPr/>
            </p:nvSpPr>
            <p:spPr>
              <a:xfrm>
                <a:off x="2120900" y="2158337"/>
                <a:ext cx="1056391" cy="910682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32" name="等腰三角形 9"/>
              <p:cNvSpPr/>
              <p:nvPr/>
            </p:nvSpPr>
            <p:spPr>
              <a:xfrm>
                <a:off x="3187700" y="2158337"/>
                <a:ext cx="1056391" cy="910682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33" name="等腰三角形 10"/>
              <p:cNvSpPr/>
              <p:nvPr/>
            </p:nvSpPr>
            <p:spPr>
              <a:xfrm>
                <a:off x="4254500" y="2158337"/>
                <a:ext cx="1056391" cy="910682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34" name="等腰三角形 11"/>
              <p:cNvSpPr/>
              <p:nvPr/>
            </p:nvSpPr>
            <p:spPr>
              <a:xfrm>
                <a:off x="5321300" y="2158337"/>
                <a:ext cx="1056391" cy="910682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35" name="等腰三角形 12"/>
              <p:cNvSpPr/>
              <p:nvPr/>
            </p:nvSpPr>
            <p:spPr>
              <a:xfrm>
                <a:off x="6388100" y="2158337"/>
                <a:ext cx="1056391" cy="910682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36" name="等腰三角形 13"/>
              <p:cNvSpPr/>
              <p:nvPr/>
            </p:nvSpPr>
            <p:spPr>
              <a:xfrm>
                <a:off x="7454900" y="2158337"/>
                <a:ext cx="1056391" cy="910682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37" name="等腰三角形 14"/>
              <p:cNvSpPr/>
              <p:nvPr/>
            </p:nvSpPr>
            <p:spPr>
              <a:xfrm>
                <a:off x="8521700" y="2158337"/>
                <a:ext cx="1056391" cy="910682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38" name="等腰三角形 15"/>
              <p:cNvSpPr/>
              <p:nvPr/>
            </p:nvSpPr>
            <p:spPr>
              <a:xfrm>
                <a:off x="9588500" y="2158337"/>
                <a:ext cx="1056391" cy="910682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39" name="等腰三角形 16"/>
              <p:cNvSpPr/>
              <p:nvPr/>
            </p:nvSpPr>
            <p:spPr>
              <a:xfrm>
                <a:off x="10655300" y="2158337"/>
                <a:ext cx="1056391" cy="910682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40" name="等腰三角形 17"/>
              <p:cNvSpPr/>
              <p:nvPr/>
            </p:nvSpPr>
            <p:spPr>
              <a:xfrm>
                <a:off x="11722100" y="2158337"/>
                <a:ext cx="1056391" cy="910682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cxnSp>
            <p:nvCxnSpPr>
              <p:cNvPr id="41" name="直接连接符 19"/>
              <p:cNvCxnSpPr/>
              <p:nvPr/>
            </p:nvCxnSpPr>
            <p:spPr>
              <a:xfrm>
                <a:off x="0" y="3060294"/>
                <a:ext cx="12778491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" name="椭圆 4"/>
            <p:cNvSpPr/>
            <p:nvPr/>
          </p:nvSpPr>
          <p:spPr>
            <a:xfrm flipH="1">
              <a:off x="258956" y="2913040"/>
              <a:ext cx="115146" cy="115146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6" name="椭圆 5"/>
            <p:cNvSpPr/>
            <p:nvPr/>
          </p:nvSpPr>
          <p:spPr>
            <a:xfrm flipH="1">
              <a:off x="787152" y="3823548"/>
              <a:ext cx="115146" cy="115146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7" name="椭圆 6"/>
            <p:cNvSpPr/>
            <p:nvPr/>
          </p:nvSpPr>
          <p:spPr>
            <a:xfrm flipH="1">
              <a:off x="1320800" y="2908300"/>
              <a:ext cx="115146" cy="115146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8" name="椭圆 7"/>
            <p:cNvSpPr/>
            <p:nvPr/>
          </p:nvSpPr>
          <p:spPr>
            <a:xfrm flipH="1">
              <a:off x="2387600" y="2908300"/>
              <a:ext cx="115146" cy="115146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9" name="椭圆 8"/>
            <p:cNvSpPr/>
            <p:nvPr/>
          </p:nvSpPr>
          <p:spPr>
            <a:xfrm flipH="1">
              <a:off x="3454400" y="2908300"/>
              <a:ext cx="115146" cy="115146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0" name="椭圆 9"/>
            <p:cNvSpPr/>
            <p:nvPr/>
          </p:nvSpPr>
          <p:spPr>
            <a:xfrm flipH="1">
              <a:off x="4521200" y="2908300"/>
              <a:ext cx="115146" cy="115146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1" name="椭圆 10"/>
            <p:cNvSpPr/>
            <p:nvPr/>
          </p:nvSpPr>
          <p:spPr>
            <a:xfrm flipH="1">
              <a:off x="5588000" y="2908300"/>
              <a:ext cx="115146" cy="115146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 flipH="1">
              <a:off x="6654800" y="2908300"/>
              <a:ext cx="115146" cy="115146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3" name="椭圆 12"/>
            <p:cNvSpPr/>
            <p:nvPr/>
          </p:nvSpPr>
          <p:spPr>
            <a:xfrm flipH="1">
              <a:off x="7721600" y="2908300"/>
              <a:ext cx="115146" cy="115146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4" name="椭圆 13"/>
            <p:cNvSpPr/>
            <p:nvPr/>
          </p:nvSpPr>
          <p:spPr>
            <a:xfrm flipH="1">
              <a:off x="8788400" y="2908300"/>
              <a:ext cx="115146" cy="115146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5" name="椭圆 14"/>
            <p:cNvSpPr/>
            <p:nvPr/>
          </p:nvSpPr>
          <p:spPr>
            <a:xfrm flipH="1">
              <a:off x="9855200" y="2908300"/>
              <a:ext cx="115146" cy="115146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6" name="椭圆 15"/>
            <p:cNvSpPr/>
            <p:nvPr/>
          </p:nvSpPr>
          <p:spPr>
            <a:xfrm flipH="1">
              <a:off x="10922000" y="2908300"/>
              <a:ext cx="115146" cy="115146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7" name="椭圆 16"/>
            <p:cNvSpPr/>
            <p:nvPr/>
          </p:nvSpPr>
          <p:spPr>
            <a:xfrm flipH="1">
              <a:off x="11988800" y="2908300"/>
              <a:ext cx="115146" cy="115146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 flipH="1">
              <a:off x="1854200" y="3822700"/>
              <a:ext cx="115146" cy="115146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 flipH="1">
              <a:off x="2921000" y="3822700"/>
              <a:ext cx="115146" cy="115146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0" name="椭圆 19"/>
            <p:cNvSpPr/>
            <p:nvPr/>
          </p:nvSpPr>
          <p:spPr>
            <a:xfrm flipH="1">
              <a:off x="3987800" y="3822700"/>
              <a:ext cx="115146" cy="115146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1" name="椭圆 20"/>
            <p:cNvSpPr/>
            <p:nvPr/>
          </p:nvSpPr>
          <p:spPr>
            <a:xfrm flipH="1">
              <a:off x="5054600" y="3822700"/>
              <a:ext cx="115146" cy="115146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2" name="椭圆 21"/>
            <p:cNvSpPr/>
            <p:nvPr/>
          </p:nvSpPr>
          <p:spPr>
            <a:xfrm flipH="1">
              <a:off x="6121400" y="3822700"/>
              <a:ext cx="115146" cy="115146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3" name="椭圆 22"/>
            <p:cNvSpPr/>
            <p:nvPr/>
          </p:nvSpPr>
          <p:spPr>
            <a:xfrm flipH="1">
              <a:off x="7188200" y="3822700"/>
              <a:ext cx="115146" cy="115146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4" name="椭圆 23"/>
            <p:cNvSpPr/>
            <p:nvPr/>
          </p:nvSpPr>
          <p:spPr>
            <a:xfrm flipH="1">
              <a:off x="8255000" y="3822700"/>
              <a:ext cx="115146" cy="115146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5" name="椭圆 24"/>
            <p:cNvSpPr/>
            <p:nvPr/>
          </p:nvSpPr>
          <p:spPr>
            <a:xfrm flipH="1">
              <a:off x="9321800" y="3822700"/>
              <a:ext cx="115146" cy="115146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6" name="椭圆 25"/>
            <p:cNvSpPr/>
            <p:nvPr/>
          </p:nvSpPr>
          <p:spPr>
            <a:xfrm flipH="1">
              <a:off x="10388600" y="3822700"/>
              <a:ext cx="115146" cy="115146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7" name="椭圆 26"/>
            <p:cNvSpPr/>
            <p:nvPr/>
          </p:nvSpPr>
          <p:spPr>
            <a:xfrm flipH="1">
              <a:off x="11455400" y="3822700"/>
              <a:ext cx="115146" cy="115146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sp>
        <p:nvSpPr>
          <p:cNvPr id="60" name="矩形 59"/>
          <p:cNvSpPr/>
          <p:nvPr/>
        </p:nvSpPr>
        <p:spPr>
          <a:xfrm>
            <a:off x="645568" y="4668760"/>
            <a:ext cx="10398301" cy="1969107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FF"/>
              </a:solidFill>
            </a:endParaRPr>
          </a:p>
        </p:txBody>
      </p:sp>
      <p:sp>
        <p:nvSpPr>
          <p:cNvPr id="65" name="矩形 64"/>
          <p:cNvSpPr/>
          <p:nvPr/>
        </p:nvSpPr>
        <p:spPr>
          <a:xfrm>
            <a:off x="615369" y="657353"/>
            <a:ext cx="11012061" cy="263064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FF"/>
              </a:solidFill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DA8C5B57-EB19-40DC-A62D-DAE89ABA87B5}"/>
              </a:ext>
            </a:extLst>
          </p:cNvPr>
          <p:cNvSpPr txBox="1"/>
          <p:nvPr/>
        </p:nvSpPr>
        <p:spPr>
          <a:xfrm>
            <a:off x="1024218" y="4727637"/>
            <a:ext cx="9192822" cy="2243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>       由于是复刻游戏，在</a:t>
            </a:r>
            <a:r>
              <a:rPr lang="en-US" altLang="zh-CN" sz="2400" dirty="0"/>
              <a:t>UI</a:t>
            </a:r>
            <a:r>
              <a:rPr lang="zh-CN" altLang="en-US" sz="2400" dirty="0"/>
              <a:t>画面、动画、音效方面，我们都打算尽量还原原作。在画面方面我们选择整体沿用北美版</a:t>
            </a:r>
            <a:r>
              <a:rPr lang="en-US" altLang="zh-CN" sz="2400" dirty="0"/>
              <a:t>UI</a:t>
            </a:r>
            <a:r>
              <a:rPr lang="zh-CN" altLang="en-US" sz="2400" dirty="0"/>
              <a:t>的主要原因是它的素材库里有较为成型的植物动画和僵尸动画。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zh-CN" altLang="en-US" sz="2400" dirty="0"/>
              <a:t>         </a:t>
            </a:r>
            <a:endParaRPr lang="zh-CN" altLang="en-US" dirty="0"/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15C4EF78-2A41-4627-B06C-ECEB2E031340}"/>
              </a:ext>
            </a:extLst>
          </p:cNvPr>
          <p:cNvSpPr txBox="1"/>
          <p:nvPr/>
        </p:nvSpPr>
        <p:spPr>
          <a:xfrm>
            <a:off x="954010" y="770055"/>
            <a:ext cx="10334780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>      创新点：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zh-CN" altLang="en-US" sz="2400" dirty="0"/>
              <a:t>      在特殊的</a:t>
            </a:r>
            <a:r>
              <a:rPr lang="en-US" altLang="zh-CN" sz="2400" dirty="0"/>
              <a:t>UI</a:t>
            </a:r>
            <a:r>
              <a:rPr lang="zh-CN" altLang="en-US" sz="2400" dirty="0"/>
              <a:t>设计上，我们还原了原作中的小车（除草机）、小铲子。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zh-CN" altLang="en-US" sz="2400" dirty="0"/>
              <a:t>本游戏在菜单选择界面可以更改用户姓名，设有退出按键，当从卡槽中选取植物时，鼠标放在植物卡牌上能够显示出该植物的基本信息。</a:t>
            </a:r>
            <a:endParaRPr lang="en-US" altLang="zh-CN" sz="2400" dirty="0"/>
          </a:p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endParaRPr lang="en-US" altLang="zh-CN" sz="2400" dirty="0"/>
          </a:p>
          <a:p>
            <a:endParaRPr lang="zh-CN" altLang="en-US" dirty="0"/>
          </a:p>
        </p:txBody>
      </p:sp>
      <p:pic>
        <p:nvPicPr>
          <p:cNvPr id="72" name="图片 71">
            <a:extLst>
              <a:ext uri="{FF2B5EF4-FFF2-40B4-BE49-F238E27FC236}">
                <a16:creationId xmlns:a16="http://schemas.microsoft.com/office/drawing/2014/main" id="{12736005-B6B3-4465-A266-71CF117AAD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275" y="822633"/>
            <a:ext cx="555188" cy="555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085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zh-CN" altLang="en-US" dirty="0"/>
              <a:t>关键技术与实现功能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zh-CN" dirty="0"/>
              <a:t>PART</a:t>
            </a:r>
            <a:r>
              <a:rPr kumimoji="1" lang="zh-CN" altLang="en-US" dirty="0"/>
              <a:t> </a:t>
            </a:r>
            <a:r>
              <a:rPr kumimoji="1" lang="en-US" altLang="zh-CN" dirty="0"/>
              <a:t>FIVE</a:t>
            </a:r>
            <a:endParaRPr kumimoji="1"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4889817" y="4381144"/>
            <a:ext cx="2412366" cy="11334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4400">
              <a:solidFill>
                <a:srgbClr val="FFFFFF"/>
              </a:solidFill>
            </a:endParaRP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39D51117-B395-4A15-A2A5-9A8F293DEC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5414639"/>
      </p:ext>
    </p:extLst>
  </p:cSld>
  <p:clrMapOvr>
    <a:masterClrMapping/>
  </p:clrMapOvr>
  <p:transition spd="med">
    <p:pull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图片 79"/>
          <p:cNvPicPr>
            <a:picLocks noChangeAspect="1"/>
          </p:cNvPicPr>
          <p:nvPr/>
        </p:nvPicPr>
        <p:blipFill rotWithShape="1">
          <a:blip r:embed="rId3"/>
          <a:srcRect l="48897"/>
          <a:stretch/>
        </p:blipFill>
        <p:spPr>
          <a:xfrm>
            <a:off x="0" y="356349"/>
            <a:ext cx="3137336" cy="6145301"/>
          </a:xfrm>
          <a:prstGeom prst="rect">
            <a:avLst/>
          </a:prstGeom>
        </p:spPr>
      </p:pic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PART</a:t>
            </a:r>
            <a:r>
              <a:rPr kumimoji="1" lang="zh-CN" altLang="en-US" dirty="0"/>
              <a:t> </a:t>
            </a:r>
            <a:r>
              <a:rPr kumimoji="1" lang="en-US" altLang="zh-CN" dirty="0"/>
              <a:t>FIVE </a:t>
            </a:r>
            <a:r>
              <a:rPr kumimoji="1" lang="zh-CN" altLang="en-US" dirty="0"/>
              <a:t>关键技术与实践难点</a:t>
            </a:r>
          </a:p>
        </p:txBody>
      </p:sp>
      <p:grpSp>
        <p:nvGrpSpPr>
          <p:cNvPr id="81" name="组合 76"/>
          <p:cNvGrpSpPr/>
          <p:nvPr/>
        </p:nvGrpSpPr>
        <p:grpSpPr>
          <a:xfrm>
            <a:off x="-25400" y="646062"/>
            <a:ext cx="4494766" cy="5563200"/>
            <a:chOff x="-25400" y="646062"/>
            <a:chExt cx="4494766" cy="5563200"/>
          </a:xfrm>
        </p:grpSpPr>
        <p:grpSp>
          <p:nvGrpSpPr>
            <p:cNvPr id="82" name="组合 11"/>
            <p:cNvGrpSpPr/>
            <p:nvPr/>
          </p:nvGrpSpPr>
          <p:grpSpPr>
            <a:xfrm>
              <a:off x="-25400" y="702733"/>
              <a:ext cx="4470400" cy="2751667"/>
              <a:chOff x="-25400" y="702733"/>
              <a:chExt cx="4470400" cy="2751667"/>
            </a:xfrm>
          </p:grpSpPr>
          <p:sp>
            <p:nvSpPr>
              <p:cNvPr id="93" name="任意多边形 8"/>
              <p:cNvSpPr/>
              <p:nvPr/>
            </p:nvSpPr>
            <p:spPr>
              <a:xfrm>
                <a:off x="-8467" y="702733"/>
                <a:ext cx="4453467" cy="2743200"/>
              </a:xfrm>
              <a:custGeom>
                <a:avLst/>
                <a:gdLst>
                  <a:gd name="connsiteX0" fmla="*/ 0 w 4453467"/>
                  <a:gd name="connsiteY0" fmla="*/ 2743200 h 2743200"/>
                  <a:gd name="connsiteX1" fmla="*/ 1837267 w 4453467"/>
                  <a:gd name="connsiteY1" fmla="*/ 0 h 2743200"/>
                  <a:gd name="connsiteX2" fmla="*/ 4453467 w 4453467"/>
                  <a:gd name="connsiteY2" fmla="*/ 0 h 2743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53467" h="2743200">
                    <a:moveTo>
                      <a:pt x="0" y="2743200"/>
                    </a:moveTo>
                    <a:lnTo>
                      <a:pt x="1837267" y="0"/>
                    </a:lnTo>
                    <a:lnTo>
                      <a:pt x="4453467" y="0"/>
                    </a:lnTo>
                  </a:path>
                </a:pathLst>
              </a:custGeom>
              <a:noFill/>
              <a:ln w="12700" cap="flat" cmpd="sng" algn="ctr">
                <a:solidFill>
                  <a:sysClr val="window" lastClr="FFFFFF">
                    <a:lumMod val="85000"/>
                  </a:sys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4400">
                  <a:defRPr/>
                </a:pPr>
                <a:endParaRPr lang="zh-CN" altLang="en-US" kern="0">
                  <a:solidFill>
                    <a:prstClr val="white"/>
                  </a:solidFill>
                  <a:latin typeface="Segoe UI"/>
                  <a:ea typeface="微软雅黑"/>
                </a:endParaRPr>
              </a:p>
            </p:txBody>
          </p:sp>
          <p:sp>
            <p:nvSpPr>
              <p:cNvPr id="94" name="任意多边形 9"/>
              <p:cNvSpPr/>
              <p:nvPr/>
            </p:nvSpPr>
            <p:spPr>
              <a:xfrm>
                <a:off x="-25400" y="1786467"/>
                <a:ext cx="4445000" cy="1659466"/>
              </a:xfrm>
              <a:custGeom>
                <a:avLst/>
                <a:gdLst>
                  <a:gd name="connsiteX0" fmla="*/ 0 w 4445000"/>
                  <a:gd name="connsiteY0" fmla="*/ 1659466 h 1659466"/>
                  <a:gd name="connsiteX1" fmla="*/ 2472267 w 4445000"/>
                  <a:gd name="connsiteY1" fmla="*/ 0 h 1659466"/>
                  <a:gd name="connsiteX2" fmla="*/ 4445000 w 4445000"/>
                  <a:gd name="connsiteY2" fmla="*/ 0 h 16594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45000" h="1659466">
                    <a:moveTo>
                      <a:pt x="0" y="1659466"/>
                    </a:moveTo>
                    <a:lnTo>
                      <a:pt x="2472267" y="0"/>
                    </a:lnTo>
                    <a:lnTo>
                      <a:pt x="4445000" y="0"/>
                    </a:lnTo>
                  </a:path>
                </a:pathLst>
              </a:custGeom>
              <a:noFill/>
              <a:ln w="12700" cap="flat" cmpd="sng" algn="ctr">
                <a:solidFill>
                  <a:sysClr val="window" lastClr="FFFFFF">
                    <a:lumMod val="85000"/>
                  </a:sys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4400">
                  <a:defRPr/>
                </a:pPr>
                <a:endParaRPr lang="zh-CN" altLang="en-US" kern="0">
                  <a:solidFill>
                    <a:prstClr val="white"/>
                  </a:solidFill>
                  <a:latin typeface="Segoe UI"/>
                  <a:ea typeface="微软雅黑"/>
                </a:endParaRPr>
              </a:p>
            </p:txBody>
          </p:sp>
          <p:sp>
            <p:nvSpPr>
              <p:cNvPr id="95" name="任意多边形 10"/>
              <p:cNvSpPr/>
              <p:nvPr/>
            </p:nvSpPr>
            <p:spPr>
              <a:xfrm>
                <a:off x="-25400" y="2861733"/>
                <a:ext cx="4394200" cy="592667"/>
              </a:xfrm>
              <a:custGeom>
                <a:avLst/>
                <a:gdLst>
                  <a:gd name="connsiteX0" fmla="*/ 0 w 4394200"/>
                  <a:gd name="connsiteY0" fmla="*/ 592667 h 592667"/>
                  <a:gd name="connsiteX1" fmla="*/ 2912533 w 4394200"/>
                  <a:gd name="connsiteY1" fmla="*/ 0 h 592667"/>
                  <a:gd name="connsiteX2" fmla="*/ 4394200 w 4394200"/>
                  <a:gd name="connsiteY2" fmla="*/ 0 h 5926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94200" h="592667">
                    <a:moveTo>
                      <a:pt x="0" y="592667"/>
                    </a:moveTo>
                    <a:lnTo>
                      <a:pt x="2912533" y="0"/>
                    </a:lnTo>
                    <a:lnTo>
                      <a:pt x="4394200" y="0"/>
                    </a:lnTo>
                  </a:path>
                </a:pathLst>
              </a:custGeom>
              <a:noFill/>
              <a:ln w="12700" cap="flat" cmpd="sng" algn="ctr">
                <a:solidFill>
                  <a:sysClr val="window" lastClr="FFFFFF">
                    <a:lumMod val="85000"/>
                  </a:sys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4400">
                  <a:defRPr/>
                </a:pPr>
                <a:endParaRPr lang="zh-CN" altLang="en-US" kern="0">
                  <a:solidFill>
                    <a:prstClr val="white"/>
                  </a:solidFill>
                  <a:latin typeface="Segoe UI"/>
                  <a:ea typeface="微软雅黑"/>
                </a:endParaRPr>
              </a:p>
            </p:txBody>
          </p:sp>
        </p:grpSp>
        <p:grpSp>
          <p:nvGrpSpPr>
            <p:cNvPr id="83" name="组合 12"/>
            <p:cNvGrpSpPr/>
            <p:nvPr/>
          </p:nvGrpSpPr>
          <p:grpSpPr>
            <a:xfrm flipV="1">
              <a:off x="-25400" y="3403598"/>
              <a:ext cx="4470400" cy="2751667"/>
              <a:chOff x="-25400" y="702733"/>
              <a:chExt cx="4470400" cy="2751667"/>
            </a:xfrm>
          </p:grpSpPr>
          <p:sp>
            <p:nvSpPr>
              <p:cNvPr id="90" name="任意多边形 13"/>
              <p:cNvSpPr/>
              <p:nvPr/>
            </p:nvSpPr>
            <p:spPr>
              <a:xfrm>
                <a:off x="-8467" y="702733"/>
                <a:ext cx="4453467" cy="2743200"/>
              </a:xfrm>
              <a:custGeom>
                <a:avLst/>
                <a:gdLst>
                  <a:gd name="connsiteX0" fmla="*/ 0 w 4453467"/>
                  <a:gd name="connsiteY0" fmla="*/ 2743200 h 2743200"/>
                  <a:gd name="connsiteX1" fmla="*/ 1837267 w 4453467"/>
                  <a:gd name="connsiteY1" fmla="*/ 0 h 2743200"/>
                  <a:gd name="connsiteX2" fmla="*/ 4453467 w 4453467"/>
                  <a:gd name="connsiteY2" fmla="*/ 0 h 2743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53467" h="2743200">
                    <a:moveTo>
                      <a:pt x="0" y="2743200"/>
                    </a:moveTo>
                    <a:lnTo>
                      <a:pt x="1837267" y="0"/>
                    </a:lnTo>
                    <a:lnTo>
                      <a:pt x="4453467" y="0"/>
                    </a:lnTo>
                  </a:path>
                </a:pathLst>
              </a:custGeom>
              <a:noFill/>
              <a:ln w="12700" cap="flat" cmpd="sng" algn="ctr">
                <a:solidFill>
                  <a:sysClr val="window" lastClr="FFFFFF">
                    <a:lumMod val="85000"/>
                  </a:sys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4400">
                  <a:defRPr/>
                </a:pPr>
                <a:endParaRPr lang="zh-CN" altLang="en-US" kern="0">
                  <a:solidFill>
                    <a:prstClr val="white"/>
                  </a:solidFill>
                  <a:latin typeface="Segoe UI"/>
                  <a:ea typeface="微软雅黑"/>
                </a:endParaRPr>
              </a:p>
            </p:txBody>
          </p:sp>
          <p:sp>
            <p:nvSpPr>
              <p:cNvPr id="91" name="任意多边形 14"/>
              <p:cNvSpPr/>
              <p:nvPr/>
            </p:nvSpPr>
            <p:spPr>
              <a:xfrm>
                <a:off x="-25400" y="1786467"/>
                <a:ext cx="4445000" cy="1659466"/>
              </a:xfrm>
              <a:custGeom>
                <a:avLst/>
                <a:gdLst>
                  <a:gd name="connsiteX0" fmla="*/ 0 w 4445000"/>
                  <a:gd name="connsiteY0" fmla="*/ 1659466 h 1659466"/>
                  <a:gd name="connsiteX1" fmla="*/ 2472267 w 4445000"/>
                  <a:gd name="connsiteY1" fmla="*/ 0 h 1659466"/>
                  <a:gd name="connsiteX2" fmla="*/ 4445000 w 4445000"/>
                  <a:gd name="connsiteY2" fmla="*/ 0 h 16594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45000" h="1659466">
                    <a:moveTo>
                      <a:pt x="0" y="1659466"/>
                    </a:moveTo>
                    <a:lnTo>
                      <a:pt x="2472267" y="0"/>
                    </a:lnTo>
                    <a:lnTo>
                      <a:pt x="4445000" y="0"/>
                    </a:lnTo>
                  </a:path>
                </a:pathLst>
              </a:custGeom>
              <a:noFill/>
              <a:ln w="12700" cap="flat" cmpd="sng" algn="ctr">
                <a:solidFill>
                  <a:sysClr val="window" lastClr="FFFFFF">
                    <a:lumMod val="85000"/>
                  </a:sys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4400">
                  <a:defRPr/>
                </a:pPr>
                <a:endParaRPr lang="zh-CN" altLang="en-US" kern="0">
                  <a:solidFill>
                    <a:prstClr val="white"/>
                  </a:solidFill>
                  <a:latin typeface="Segoe UI"/>
                  <a:ea typeface="微软雅黑"/>
                </a:endParaRPr>
              </a:p>
            </p:txBody>
          </p:sp>
          <p:sp>
            <p:nvSpPr>
              <p:cNvPr id="92" name="任意多边形 15"/>
              <p:cNvSpPr/>
              <p:nvPr/>
            </p:nvSpPr>
            <p:spPr>
              <a:xfrm>
                <a:off x="-25400" y="2861733"/>
                <a:ext cx="4394200" cy="592667"/>
              </a:xfrm>
              <a:custGeom>
                <a:avLst/>
                <a:gdLst>
                  <a:gd name="connsiteX0" fmla="*/ 0 w 4394200"/>
                  <a:gd name="connsiteY0" fmla="*/ 592667 h 592667"/>
                  <a:gd name="connsiteX1" fmla="*/ 2912533 w 4394200"/>
                  <a:gd name="connsiteY1" fmla="*/ 0 h 592667"/>
                  <a:gd name="connsiteX2" fmla="*/ 4394200 w 4394200"/>
                  <a:gd name="connsiteY2" fmla="*/ 0 h 5926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94200" h="592667">
                    <a:moveTo>
                      <a:pt x="0" y="592667"/>
                    </a:moveTo>
                    <a:lnTo>
                      <a:pt x="2912533" y="0"/>
                    </a:lnTo>
                    <a:lnTo>
                      <a:pt x="4394200" y="0"/>
                    </a:lnTo>
                  </a:path>
                </a:pathLst>
              </a:custGeom>
              <a:noFill/>
              <a:ln w="12700" cap="flat" cmpd="sng" algn="ctr">
                <a:solidFill>
                  <a:sysClr val="window" lastClr="FFFFFF">
                    <a:lumMod val="85000"/>
                  </a:sys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4400">
                  <a:defRPr/>
                </a:pPr>
                <a:endParaRPr lang="zh-CN" altLang="en-US" kern="0">
                  <a:solidFill>
                    <a:prstClr val="white"/>
                  </a:solidFill>
                  <a:latin typeface="Segoe UI"/>
                  <a:ea typeface="微软雅黑"/>
                </a:endParaRPr>
              </a:p>
            </p:txBody>
          </p:sp>
        </p:grpSp>
        <p:sp>
          <p:nvSpPr>
            <p:cNvPr id="84" name="椭圆 83"/>
            <p:cNvSpPr/>
            <p:nvPr/>
          </p:nvSpPr>
          <p:spPr>
            <a:xfrm>
              <a:off x="4361366" y="646062"/>
              <a:ext cx="108000" cy="108000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solidFill>
                <a:sysClr val="window" lastClr="FFFFFF">
                  <a:lumMod val="85000"/>
                </a:sys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400">
                <a:defRPr/>
              </a:pPr>
              <a:endParaRPr lang="zh-CN" altLang="en-US" kern="0">
                <a:solidFill>
                  <a:prstClr val="white"/>
                </a:solidFill>
                <a:latin typeface="Segoe UI"/>
                <a:ea typeface="微软雅黑"/>
              </a:endParaRPr>
            </a:p>
          </p:txBody>
        </p:sp>
        <p:sp>
          <p:nvSpPr>
            <p:cNvPr id="85" name="椭圆 84"/>
            <p:cNvSpPr/>
            <p:nvPr/>
          </p:nvSpPr>
          <p:spPr>
            <a:xfrm>
              <a:off x="4361366" y="1732467"/>
              <a:ext cx="108000" cy="108000"/>
            </a:xfrm>
            <a:prstGeom prst="ellipse">
              <a:avLst/>
            </a:prstGeom>
            <a:solidFill>
              <a:schemeClr val="accent2"/>
            </a:solidFill>
            <a:ln w="12700" cap="flat" cmpd="sng" algn="ctr">
              <a:solidFill>
                <a:sysClr val="window" lastClr="FFFFFF">
                  <a:lumMod val="85000"/>
                </a:sys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400">
                <a:defRPr/>
              </a:pPr>
              <a:endParaRPr lang="zh-CN" altLang="en-US" kern="0">
                <a:solidFill>
                  <a:prstClr val="white"/>
                </a:solidFill>
                <a:latin typeface="Segoe UI"/>
                <a:ea typeface="微软雅黑"/>
              </a:endParaRPr>
            </a:p>
          </p:txBody>
        </p:sp>
        <p:sp>
          <p:nvSpPr>
            <p:cNvPr id="86" name="椭圆 85"/>
            <p:cNvSpPr/>
            <p:nvPr/>
          </p:nvSpPr>
          <p:spPr>
            <a:xfrm>
              <a:off x="4361366" y="2814032"/>
              <a:ext cx="108000" cy="108000"/>
            </a:xfrm>
            <a:prstGeom prst="ellipse">
              <a:avLst/>
            </a:prstGeom>
            <a:solidFill>
              <a:schemeClr val="accent3"/>
            </a:solidFill>
            <a:ln w="12700" cap="flat" cmpd="sng" algn="ctr">
              <a:solidFill>
                <a:sysClr val="window" lastClr="FFFFFF">
                  <a:lumMod val="85000"/>
                </a:sys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400">
                <a:defRPr/>
              </a:pPr>
              <a:endParaRPr lang="zh-CN" altLang="en-US" kern="0">
                <a:solidFill>
                  <a:prstClr val="white"/>
                </a:solidFill>
                <a:latin typeface="Segoe UI"/>
                <a:ea typeface="微软雅黑"/>
              </a:endParaRPr>
            </a:p>
          </p:txBody>
        </p:sp>
        <p:sp>
          <p:nvSpPr>
            <p:cNvPr id="87" name="椭圆 86"/>
            <p:cNvSpPr/>
            <p:nvPr/>
          </p:nvSpPr>
          <p:spPr>
            <a:xfrm>
              <a:off x="4361366" y="3933800"/>
              <a:ext cx="108000" cy="108000"/>
            </a:xfrm>
            <a:prstGeom prst="ellipse">
              <a:avLst/>
            </a:prstGeom>
            <a:solidFill>
              <a:schemeClr val="accent4"/>
            </a:solidFill>
            <a:ln w="12700" cap="flat" cmpd="sng" algn="ctr">
              <a:solidFill>
                <a:sysClr val="window" lastClr="FFFFFF">
                  <a:lumMod val="85000"/>
                </a:sys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400">
                <a:defRPr/>
              </a:pPr>
              <a:endParaRPr lang="zh-CN" altLang="en-US" kern="0">
                <a:solidFill>
                  <a:prstClr val="white"/>
                </a:solidFill>
                <a:latin typeface="Segoe UI"/>
                <a:ea typeface="微软雅黑"/>
              </a:endParaRPr>
            </a:p>
          </p:txBody>
        </p:sp>
        <p:sp>
          <p:nvSpPr>
            <p:cNvPr id="88" name="椭圆 87"/>
            <p:cNvSpPr/>
            <p:nvPr/>
          </p:nvSpPr>
          <p:spPr>
            <a:xfrm>
              <a:off x="4361366" y="5017531"/>
              <a:ext cx="108000" cy="108000"/>
            </a:xfrm>
            <a:prstGeom prst="ellipse">
              <a:avLst/>
            </a:prstGeom>
            <a:solidFill>
              <a:schemeClr val="accent5"/>
            </a:solidFill>
            <a:ln w="12700" cap="flat" cmpd="sng" algn="ctr">
              <a:solidFill>
                <a:sysClr val="window" lastClr="FFFFFF">
                  <a:lumMod val="85000"/>
                </a:sys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400">
                <a:defRPr/>
              </a:pPr>
              <a:endParaRPr lang="zh-CN" altLang="en-US" kern="0">
                <a:solidFill>
                  <a:prstClr val="white"/>
                </a:solidFill>
                <a:latin typeface="Segoe UI"/>
                <a:ea typeface="微软雅黑"/>
              </a:endParaRPr>
            </a:p>
          </p:txBody>
        </p:sp>
        <p:sp>
          <p:nvSpPr>
            <p:cNvPr id="89" name="椭圆 88"/>
            <p:cNvSpPr/>
            <p:nvPr/>
          </p:nvSpPr>
          <p:spPr>
            <a:xfrm>
              <a:off x="4361366" y="6101262"/>
              <a:ext cx="108000" cy="108000"/>
            </a:xfrm>
            <a:prstGeom prst="ellipse">
              <a:avLst/>
            </a:prstGeom>
            <a:solidFill>
              <a:schemeClr val="accent6"/>
            </a:solidFill>
            <a:ln w="12700" cap="flat" cmpd="sng" algn="ctr">
              <a:solidFill>
                <a:sysClr val="window" lastClr="FFFFFF">
                  <a:lumMod val="85000"/>
                </a:sys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400">
                <a:defRPr/>
              </a:pPr>
              <a:endParaRPr lang="zh-CN" altLang="en-US" kern="0">
                <a:solidFill>
                  <a:prstClr val="white"/>
                </a:solidFill>
                <a:latin typeface="Segoe UI"/>
                <a:ea typeface="微软雅黑"/>
              </a:endParaRPr>
            </a:p>
          </p:txBody>
        </p:sp>
      </p:grpSp>
      <p:sp>
        <p:nvSpPr>
          <p:cNvPr id="150" name="文本框 149"/>
          <p:cNvSpPr txBox="1"/>
          <p:nvPr/>
        </p:nvSpPr>
        <p:spPr>
          <a:xfrm>
            <a:off x="4007126" y="434252"/>
            <a:ext cx="3786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rgbClr val="000000"/>
                </a:solidFill>
                <a:latin typeface="Segoe UI"/>
                <a:ea typeface="微软雅黑"/>
              </a:rPr>
              <a:t>1</a:t>
            </a:r>
            <a:endParaRPr lang="zh-CN" altLang="en-US" sz="2800" dirty="0">
              <a:solidFill>
                <a:srgbClr val="000000"/>
              </a:solidFill>
              <a:latin typeface="Segoe UI"/>
              <a:ea typeface="微软雅黑"/>
            </a:endParaRPr>
          </a:p>
        </p:txBody>
      </p:sp>
      <p:sp>
        <p:nvSpPr>
          <p:cNvPr id="151" name="文本框 150"/>
          <p:cNvSpPr txBox="1"/>
          <p:nvPr/>
        </p:nvSpPr>
        <p:spPr>
          <a:xfrm>
            <a:off x="4013200" y="1524000"/>
            <a:ext cx="3786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rgbClr val="000000"/>
                </a:solidFill>
                <a:latin typeface="Segoe UI"/>
                <a:ea typeface="微软雅黑"/>
              </a:rPr>
              <a:t>2</a:t>
            </a:r>
            <a:endParaRPr lang="zh-CN" altLang="en-US" sz="2800" dirty="0">
              <a:solidFill>
                <a:srgbClr val="000000"/>
              </a:solidFill>
              <a:latin typeface="Segoe UI"/>
              <a:ea typeface="微软雅黑"/>
            </a:endParaRPr>
          </a:p>
        </p:txBody>
      </p:sp>
      <p:sp>
        <p:nvSpPr>
          <p:cNvPr id="152" name="文本框 151"/>
          <p:cNvSpPr txBox="1"/>
          <p:nvPr/>
        </p:nvSpPr>
        <p:spPr>
          <a:xfrm>
            <a:off x="4013200" y="2616200"/>
            <a:ext cx="3786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rgbClr val="000000"/>
                </a:solidFill>
                <a:latin typeface="Segoe UI"/>
                <a:ea typeface="微软雅黑"/>
              </a:rPr>
              <a:t>3</a:t>
            </a:r>
            <a:endParaRPr lang="zh-CN" altLang="en-US" sz="2800" dirty="0">
              <a:solidFill>
                <a:srgbClr val="000000"/>
              </a:solidFill>
              <a:latin typeface="Segoe UI"/>
              <a:ea typeface="微软雅黑"/>
            </a:endParaRPr>
          </a:p>
        </p:txBody>
      </p:sp>
      <p:sp>
        <p:nvSpPr>
          <p:cNvPr id="153" name="文本框 152"/>
          <p:cNvSpPr txBox="1"/>
          <p:nvPr/>
        </p:nvSpPr>
        <p:spPr>
          <a:xfrm>
            <a:off x="4013200" y="3708400"/>
            <a:ext cx="3786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rgbClr val="000000"/>
                </a:solidFill>
                <a:latin typeface="Segoe UI"/>
                <a:ea typeface="微软雅黑"/>
              </a:rPr>
              <a:t>4</a:t>
            </a:r>
            <a:endParaRPr lang="zh-CN" altLang="en-US" sz="2800" dirty="0">
              <a:solidFill>
                <a:srgbClr val="000000"/>
              </a:solidFill>
              <a:latin typeface="Segoe UI"/>
              <a:ea typeface="微软雅黑"/>
            </a:endParaRPr>
          </a:p>
        </p:txBody>
      </p:sp>
      <p:sp>
        <p:nvSpPr>
          <p:cNvPr id="154" name="文本框 153"/>
          <p:cNvSpPr txBox="1"/>
          <p:nvPr/>
        </p:nvSpPr>
        <p:spPr>
          <a:xfrm>
            <a:off x="4013200" y="4800600"/>
            <a:ext cx="3786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rgbClr val="000000"/>
                </a:solidFill>
                <a:latin typeface="Segoe UI"/>
                <a:ea typeface="微软雅黑"/>
              </a:rPr>
              <a:t>5</a:t>
            </a:r>
            <a:endParaRPr lang="zh-CN" altLang="en-US" sz="2800" dirty="0">
              <a:solidFill>
                <a:srgbClr val="000000"/>
              </a:solidFill>
              <a:latin typeface="Segoe UI"/>
              <a:ea typeface="微软雅黑"/>
            </a:endParaRPr>
          </a:p>
        </p:txBody>
      </p:sp>
      <p:sp>
        <p:nvSpPr>
          <p:cNvPr id="155" name="文本框 154"/>
          <p:cNvSpPr txBox="1"/>
          <p:nvPr/>
        </p:nvSpPr>
        <p:spPr>
          <a:xfrm>
            <a:off x="4013200" y="5892800"/>
            <a:ext cx="3786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rgbClr val="000000"/>
                </a:solidFill>
                <a:latin typeface="Segoe UI"/>
                <a:ea typeface="微软雅黑"/>
              </a:rPr>
              <a:t>6</a:t>
            </a:r>
            <a:endParaRPr lang="zh-CN" altLang="en-US" sz="2800" dirty="0">
              <a:solidFill>
                <a:srgbClr val="000000"/>
              </a:solidFill>
              <a:latin typeface="Segoe UI"/>
              <a:ea typeface="微软雅黑"/>
            </a:endParaRPr>
          </a:p>
        </p:txBody>
      </p:sp>
      <p:pic>
        <p:nvPicPr>
          <p:cNvPr id="156" name="图片 155"/>
          <p:cNvPicPr>
            <a:picLocks noChangeAspect="1"/>
          </p:cNvPicPr>
          <p:nvPr/>
        </p:nvPicPr>
        <p:blipFill rotWithShape="1">
          <a:blip r:embed="rId4"/>
          <a:srcRect l="49574"/>
          <a:stretch/>
        </p:blipFill>
        <p:spPr>
          <a:xfrm>
            <a:off x="-8468" y="2435266"/>
            <a:ext cx="1002201" cy="198746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689E3A0F-4829-419D-B928-CF7815FD112C}"/>
              </a:ext>
            </a:extLst>
          </p:cNvPr>
          <p:cNvSpPr txBox="1"/>
          <p:nvPr/>
        </p:nvSpPr>
        <p:spPr>
          <a:xfrm>
            <a:off x="4599241" y="355533"/>
            <a:ext cx="9566491" cy="581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/>
              <a:t>QT </a:t>
            </a:r>
            <a:r>
              <a:rPr lang="en-US" altLang="zh-CN" sz="2400" dirty="0" err="1"/>
              <a:t>MainWindow</a:t>
            </a:r>
            <a:endParaRPr lang="en-US" altLang="zh-CN" sz="24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671CD86-FD9C-47BE-943E-AB8D451B1807}"/>
              </a:ext>
            </a:extLst>
          </p:cNvPr>
          <p:cNvSpPr txBox="1"/>
          <p:nvPr/>
        </p:nvSpPr>
        <p:spPr>
          <a:xfrm>
            <a:off x="4599240" y="1441938"/>
            <a:ext cx="9566491" cy="581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 err="1"/>
              <a:t>QGraphicsItems</a:t>
            </a:r>
            <a:endParaRPr lang="en-US" altLang="zh-CN" sz="24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61490E0-A94F-4069-870B-3E88004FD2A0}"/>
              </a:ext>
            </a:extLst>
          </p:cNvPr>
          <p:cNvSpPr txBox="1"/>
          <p:nvPr/>
        </p:nvSpPr>
        <p:spPr>
          <a:xfrm>
            <a:off x="4599241" y="2558363"/>
            <a:ext cx="9566491" cy="581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 err="1"/>
              <a:t>QTimeline</a:t>
            </a:r>
            <a:endParaRPr lang="en-US" altLang="zh-CN" sz="24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DB8FE72-95E7-4F19-98D8-B865E7101B3B}"/>
              </a:ext>
            </a:extLst>
          </p:cNvPr>
          <p:cNvSpPr txBox="1"/>
          <p:nvPr/>
        </p:nvSpPr>
        <p:spPr>
          <a:xfrm>
            <a:off x="4599241" y="3643271"/>
            <a:ext cx="9566491" cy="581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 err="1"/>
              <a:t>QMovie</a:t>
            </a:r>
            <a:endParaRPr lang="en-US" altLang="zh-CN" sz="24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60CE08F-D128-47F5-AC33-F2F78203039E}"/>
              </a:ext>
            </a:extLst>
          </p:cNvPr>
          <p:cNvSpPr txBox="1"/>
          <p:nvPr/>
        </p:nvSpPr>
        <p:spPr>
          <a:xfrm>
            <a:off x="4599241" y="4721700"/>
            <a:ext cx="9566491" cy="581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 err="1"/>
              <a:t>QPixmap</a:t>
            </a:r>
            <a:endParaRPr lang="en-US" altLang="zh-CN" sz="24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3C74F6D-E1DD-4EBF-A982-F006C2D3E4AC}"/>
              </a:ext>
            </a:extLst>
          </p:cNvPr>
          <p:cNvSpPr txBox="1"/>
          <p:nvPr/>
        </p:nvSpPr>
        <p:spPr>
          <a:xfrm>
            <a:off x="4599241" y="5829864"/>
            <a:ext cx="9566491" cy="581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 err="1"/>
              <a:t>QPoint</a:t>
            </a:r>
            <a:r>
              <a:rPr lang="zh-CN" altLang="en-US" sz="2400" dirty="0"/>
              <a:t>和</a:t>
            </a:r>
            <a:r>
              <a:rPr lang="en-US" altLang="zh-CN" sz="2400" dirty="0" err="1"/>
              <a:t>QPointF</a:t>
            </a: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4029995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PART</a:t>
            </a:r>
            <a:r>
              <a:rPr kumimoji="1" lang="zh-CN" altLang="en-US" dirty="0"/>
              <a:t> </a:t>
            </a:r>
            <a:r>
              <a:rPr kumimoji="1" lang="en-US" altLang="zh-CN" dirty="0"/>
              <a:t>FIVE</a:t>
            </a:r>
            <a:r>
              <a:rPr kumimoji="1" lang="zh-CN" altLang="en-US" dirty="0"/>
              <a:t> 实现功能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13F8D0E-0C4F-4AB8-9903-7514F9C447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8830" t="39363" r="20020" b="39553"/>
          <a:stretch/>
        </p:blipFill>
        <p:spPr>
          <a:xfrm>
            <a:off x="506604" y="830541"/>
            <a:ext cx="1644926" cy="1644926"/>
          </a:xfrm>
          <a:prstGeom prst="ellipse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2BC8A35-41A3-49D3-9000-CF6673BF25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8830" t="39363" r="20020" b="39553"/>
          <a:stretch/>
        </p:blipFill>
        <p:spPr>
          <a:xfrm>
            <a:off x="506604" y="4562275"/>
            <a:ext cx="1644926" cy="1644926"/>
          </a:xfrm>
          <a:prstGeom prst="ellipse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2CD32101-26CA-4E33-891F-80C728F7855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8830" t="39363" r="20020" b="39553"/>
          <a:stretch/>
        </p:blipFill>
        <p:spPr>
          <a:xfrm>
            <a:off x="506604" y="2676330"/>
            <a:ext cx="1644926" cy="1644926"/>
          </a:xfrm>
          <a:prstGeom prst="ellipse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23F3F521-5057-44FA-B842-34A6DBE0B875}"/>
              </a:ext>
            </a:extLst>
          </p:cNvPr>
          <p:cNvSpPr txBox="1"/>
          <p:nvPr/>
        </p:nvSpPr>
        <p:spPr>
          <a:xfrm>
            <a:off x="841611" y="1334627"/>
            <a:ext cx="1108213" cy="525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2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Scene</a:t>
            </a:r>
            <a:endParaRPr lang="zh-CN" altLang="en-US" sz="24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2087A5D5-B557-4085-A853-7C1E90649382}"/>
              </a:ext>
            </a:extLst>
          </p:cNvPr>
          <p:cNvSpPr txBox="1"/>
          <p:nvPr/>
        </p:nvSpPr>
        <p:spPr>
          <a:xfrm>
            <a:off x="2682688" y="1334627"/>
            <a:ext cx="9509312" cy="525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400" dirty="0"/>
              <a:t>实现了菜单界面、游戏选择界面、主游戏逻辑和交互界面</a:t>
            </a:r>
            <a:endParaRPr lang="zh-CN" altLang="en-US" sz="24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4BE06674-9F27-4FE8-8901-10D4A7BC64F1}"/>
              </a:ext>
            </a:extLst>
          </p:cNvPr>
          <p:cNvSpPr txBox="1"/>
          <p:nvPr/>
        </p:nvSpPr>
        <p:spPr>
          <a:xfrm>
            <a:off x="641808" y="3166171"/>
            <a:ext cx="1644926" cy="525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2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Animate</a:t>
            </a:r>
            <a:endParaRPr lang="zh-CN" altLang="en-US" sz="24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D6B594E8-D8A7-4F42-A93A-873F4C1C51F9}"/>
              </a:ext>
            </a:extLst>
          </p:cNvPr>
          <p:cNvSpPr txBox="1"/>
          <p:nvPr/>
        </p:nvSpPr>
        <p:spPr>
          <a:xfrm>
            <a:off x="2682688" y="2926105"/>
            <a:ext cx="8585947" cy="10057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400" dirty="0"/>
              <a:t>实现了开始进入游戏前主界面的动画、游戏界面全部植物动画、全部僵尸动画的添加</a:t>
            </a:r>
            <a:endParaRPr lang="zh-CN" altLang="en-US" sz="24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6E9702BB-20B3-44F2-BA1A-9437BE877DE3}"/>
              </a:ext>
            </a:extLst>
          </p:cNvPr>
          <p:cNvSpPr txBox="1"/>
          <p:nvPr/>
        </p:nvSpPr>
        <p:spPr>
          <a:xfrm>
            <a:off x="806240" y="5121909"/>
            <a:ext cx="1345290" cy="525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2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Music</a:t>
            </a:r>
            <a:endParaRPr lang="zh-CN" altLang="en-US" sz="24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CDBA274C-8689-4604-AD70-2F5EBBFDF073}"/>
              </a:ext>
            </a:extLst>
          </p:cNvPr>
          <p:cNvSpPr txBox="1"/>
          <p:nvPr/>
        </p:nvSpPr>
        <p:spPr>
          <a:xfrm>
            <a:off x="2682688" y="4881843"/>
            <a:ext cx="8404412" cy="10057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400" dirty="0"/>
              <a:t>在开始界面、选择按键时、出现动画时、选择卡面界面及游戏交互界面均实现了原版背景音乐的添加</a:t>
            </a:r>
            <a:endParaRPr lang="zh-CN" altLang="en-US" sz="24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08657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PART</a:t>
            </a:r>
            <a:r>
              <a:rPr kumimoji="1" lang="zh-CN" altLang="en-US" dirty="0"/>
              <a:t> </a:t>
            </a:r>
            <a:r>
              <a:rPr kumimoji="1" lang="en-US" altLang="zh-CN" dirty="0"/>
              <a:t>FIVE </a:t>
            </a:r>
            <a:r>
              <a:rPr kumimoji="1" lang="zh-CN" altLang="en-US" dirty="0"/>
              <a:t>实现功能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178E2BF-B298-4686-BE7D-8469E1B77505}"/>
              </a:ext>
            </a:extLst>
          </p:cNvPr>
          <p:cNvSpPr txBox="1"/>
          <p:nvPr/>
        </p:nvSpPr>
        <p:spPr>
          <a:xfrm>
            <a:off x="616226" y="804582"/>
            <a:ext cx="9566491" cy="64903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400" dirty="0"/>
              <a:t>实现了植物的正常摆放、铲除和攻击</a:t>
            </a:r>
            <a:endParaRPr lang="en-US" altLang="zh-CN" sz="2400" dirty="0"/>
          </a:p>
          <a:p>
            <a:pPr marL="342900" indent="-34290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400" dirty="0"/>
              <a:t>实现了僵尸的正常移动、攻击和被消灭</a:t>
            </a:r>
            <a:endParaRPr lang="en-US" altLang="zh-CN" sz="2400" dirty="0"/>
          </a:p>
          <a:p>
            <a:pPr marL="342900" indent="-34290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400" dirty="0"/>
              <a:t>实现了植物放置时卡牌的冷却填装</a:t>
            </a:r>
            <a:endParaRPr lang="en-US" altLang="zh-CN" sz="2400" dirty="0"/>
          </a:p>
          <a:p>
            <a:pPr marL="342900" indent="-34290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400" dirty="0"/>
              <a:t>实现了游戏界面关卡进程条的显示</a:t>
            </a:r>
            <a:endParaRPr lang="en-US" altLang="zh-CN" sz="2400" dirty="0"/>
          </a:p>
          <a:p>
            <a:pPr marL="342900" indent="-34290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400" dirty="0"/>
              <a:t>完成了游戏场景的</a:t>
            </a:r>
            <a:r>
              <a:rPr lang="en-US" altLang="zh-CN" sz="2400" dirty="0"/>
              <a:t>UI</a:t>
            </a:r>
            <a:r>
              <a:rPr lang="zh-CN" altLang="en-US" sz="2400" dirty="0"/>
              <a:t>设计，本游戏正式开始前有一个开始界面，界面上有开始游戏按钮，把鼠标光标放在按钮所在区域，按钮会变色</a:t>
            </a:r>
            <a:endParaRPr lang="en-US" altLang="zh-CN" sz="2400" dirty="0"/>
          </a:p>
          <a:p>
            <a:pPr marL="342900" indent="-34290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400" dirty="0"/>
              <a:t>菜单页面可以修改用户名 、设有退出按键，点击会退出</a:t>
            </a:r>
            <a:endParaRPr lang="en-US" altLang="zh-CN" sz="2400" dirty="0"/>
          </a:p>
          <a:p>
            <a:pPr marL="342900" indent="-34290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400" dirty="0"/>
              <a:t>在</a:t>
            </a:r>
            <a:r>
              <a:rPr lang="en-US" altLang="zh-CN" sz="2400" dirty="0"/>
              <a:t>UI</a:t>
            </a:r>
            <a:r>
              <a:rPr lang="zh-CN" altLang="en-US" sz="2400" dirty="0"/>
              <a:t>设计上还原了小铲子和手推车的使用</a:t>
            </a:r>
            <a:br>
              <a:rPr lang="zh-CN" altLang="en-US" sz="2800" dirty="0"/>
            </a:br>
            <a:br>
              <a:rPr lang="zh-CN" altLang="en-US" sz="2400" dirty="0"/>
            </a:b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457836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PART</a:t>
            </a:r>
            <a:r>
              <a:rPr kumimoji="1" lang="zh-CN" altLang="en-US" dirty="0"/>
              <a:t> </a:t>
            </a:r>
            <a:r>
              <a:rPr kumimoji="1" lang="en-US" altLang="zh-CN" dirty="0"/>
              <a:t>FIVE</a:t>
            </a:r>
            <a:r>
              <a:rPr kumimoji="1" lang="zh-CN" altLang="en-US" dirty="0"/>
              <a:t> 实现功能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E8953FE-A8D1-4752-A698-593C170F7CDE}"/>
              </a:ext>
            </a:extLst>
          </p:cNvPr>
          <p:cNvSpPr txBox="1"/>
          <p:nvPr/>
        </p:nvSpPr>
        <p:spPr>
          <a:xfrm>
            <a:off x="624916" y="1051706"/>
            <a:ext cx="55494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部分代码展示：</a:t>
            </a: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D9A30ED6-98DC-4558-B2F8-C3DA587854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304" y="1562366"/>
            <a:ext cx="7480362" cy="470396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78B240C0-DC86-4F56-8333-DEB1D042F84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69" t="784"/>
          <a:stretch/>
        </p:blipFill>
        <p:spPr>
          <a:xfrm>
            <a:off x="2652792" y="53788"/>
            <a:ext cx="9273904" cy="680421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495F21EE-7725-49C6-9839-2AF53488962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27" t="-945"/>
          <a:stretch/>
        </p:blipFill>
        <p:spPr>
          <a:xfrm>
            <a:off x="2443727" y="1562366"/>
            <a:ext cx="8259291" cy="434597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9396ED36-1D8C-4BFB-BE10-5FF501FBE3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301248" y="2198779"/>
            <a:ext cx="15074406" cy="329666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790547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PART</a:t>
            </a:r>
            <a:r>
              <a:rPr kumimoji="1" lang="zh-CN" altLang="en-US" dirty="0"/>
              <a:t> </a:t>
            </a:r>
            <a:r>
              <a:rPr kumimoji="1" lang="en-US" altLang="zh-CN" dirty="0"/>
              <a:t>FIVE</a:t>
            </a:r>
            <a:r>
              <a:rPr kumimoji="1" lang="zh-CN" altLang="en-US" dirty="0"/>
              <a:t> 实现功能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E8953FE-A8D1-4752-A698-593C170F7CDE}"/>
              </a:ext>
            </a:extLst>
          </p:cNvPr>
          <p:cNvSpPr txBox="1"/>
          <p:nvPr/>
        </p:nvSpPr>
        <p:spPr>
          <a:xfrm>
            <a:off x="624916" y="1051706"/>
            <a:ext cx="55494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游戏画面展示：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DB4728F-E627-442C-8156-7BA07F9569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252" y="1894711"/>
            <a:ext cx="4819623" cy="3209529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1B7D8998-9868-4A86-B0F7-CF00277EA0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9747" y="1208276"/>
            <a:ext cx="6814857" cy="4803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399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3801979" y="1359801"/>
            <a:ext cx="4588044" cy="888855"/>
          </a:xfrm>
        </p:spPr>
        <p:txBody>
          <a:bodyPr/>
          <a:lstStyle/>
          <a:p>
            <a:r>
              <a:rPr kumimoji="1" lang="zh-CN" altLang="en-US" dirty="0"/>
              <a:t>目录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>
          <a:xfrm>
            <a:off x="3801979" y="2309608"/>
            <a:ext cx="4588044" cy="401052"/>
          </a:xfrm>
        </p:spPr>
        <p:txBody>
          <a:bodyPr/>
          <a:lstStyle/>
          <a:p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4"/>
          </p:nvPr>
        </p:nvSpPr>
        <p:spPr>
          <a:xfrm>
            <a:off x="574749" y="4163205"/>
            <a:ext cx="1846774" cy="455476"/>
          </a:xfrm>
        </p:spPr>
        <p:txBody>
          <a:bodyPr/>
          <a:lstStyle/>
          <a:p>
            <a:r>
              <a:rPr lang="zh-CN" altLang="en-US" dirty="0">
                <a:solidFill>
                  <a:srgbClr val="000000"/>
                </a:solidFill>
                <a:latin typeface="Segoe UI"/>
                <a:ea typeface="微软雅黑" charset="0"/>
              </a:rPr>
              <a:t>问题阐述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5"/>
          </p:nvPr>
        </p:nvSpPr>
        <p:spPr>
          <a:xfrm>
            <a:off x="560093" y="4622800"/>
            <a:ext cx="1846774" cy="455476"/>
          </a:xfrm>
        </p:spPr>
        <p:txBody>
          <a:bodyPr/>
          <a:lstStyle/>
          <a:p>
            <a:r>
              <a:rPr lang="en-US" altLang="zh-CN" dirty="0">
                <a:solidFill>
                  <a:srgbClr val="000000"/>
                </a:solidFill>
                <a:latin typeface="Segoe UI"/>
                <a:ea typeface="微软雅黑" charset="0"/>
              </a:rPr>
              <a:t>PART</a:t>
            </a:r>
            <a:r>
              <a:rPr lang="zh-CN" altLang="en-US" dirty="0">
                <a:solidFill>
                  <a:srgbClr val="000000"/>
                </a:solidFill>
                <a:latin typeface="Segoe UI"/>
                <a:ea typeface="微软雅黑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Segoe UI"/>
                <a:ea typeface="微软雅黑" charset="0"/>
              </a:rPr>
              <a:t>ONE</a:t>
            </a:r>
            <a:endParaRPr lang="zh-CN" altLang="en-US" dirty="0">
              <a:solidFill>
                <a:srgbClr val="000000"/>
              </a:solidFill>
              <a:latin typeface="Segoe UI"/>
              <a:ea typeface="微软雅黑" charset="0"/>
            </a:endParaRP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6"/>
          </p:nvPr>
        </p:nvSpPr>
        <p:spPr>
          <a:xfrm>
            <a:off x="2417898" y="4165951"/>
            <a:ext cx="1846774" cy="455476"/>
          </a:xfrm>
        </p:spPr>
        <p:txBody>
          <a:bodyPr/>
          <a:lstStyle/>
          <a:p>
            <a:r>
              <a:rPr lang="zh-CN" altLang="en-US" dirty="0">
                <a:solidFill>
                  <a:srgbClr val="000000"/>
                </a:solidFill>
                <a:latin typeface="Segoe UI"/>
                <a:ea typeface="微软雅黑" charset="0"/>
              </a:rPr>
              <a:t>任务分工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7"/>
          </p:nvPr>
        </p:nvSpPr>
        <p:spPr>
          <a:xfrm>
            <a:off x="2417898" y="4621427"/>
            <a:ext cx="1846774" cy="455476"/>
          </a:xfrm>
        </p:spPr>
        <p:txBody>
          <a:bodyPr/>
          <a:lstStyle/>
          <a:p>
            <a:r>
              <a:rPr lang="en-US" altLang="zh-CN" dirty="0">
                <a:solidFill>
                  <a:srgbClr val="000000"/>
                </a:solidFill>
                <a:latin typeface="Segoe UI"/>
                <a:ea typeface="微软雅黑" charset="0"/>
              </a:rPr>
              <a:t>PART</a:t>
            </a:r>
            <a:r>
              <a:rPr lang="zh-CN" altLang="en-US" dirty="0">
                <a:solidFill>
                  <a:srgbClr val="000000"/>
                </a:solidFill>
                <a:latin typeface="Segoe UI"/>
                <a:ea typeface="微软雅黑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Segoe UI"/>
                <a:ea typeface="微软雅黑" charset="0"/>
              </a:rPr>
              <a:t>TWO</a:t>
            </a:r>
            <a:endParaRPr lang="zh-CN" altLang="en-US" dirty="0">
              <a:solidFill>
                <a:srgbClr val="000000"/>
              </a:solidFill>
              <a:latin typeface="Segoe UI"/>
              <a:ea typeface="微软雅黑" charset="0"/>
            </a:endParaRPr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8"/>
          </p:nvPr>
        </p:nvSpPr>
        <p:spPr>
          <a:xfrm>
            <a:off x="4267895" y="4165951"/>
            <a:ext cx="1846774" cy="455476"/>
          </a:xfrm>
        </p:spPr>
        <p:txBody>
          <a:bodyPr/>
          <a:lstStyle/>
          <a:p>
            <a:r>
              <a:rPr lang="zh-CN" altLang="en-US" dirty="0">
                <a:solidFill>
                  <a:srgbClr val="000000"/>
                </a:solidFill>
                <a:latin typeface="Segoe UI"/>
                <a:ea typeface="微软雅黑" charset="0"/>
              </a:rPr>
              <a:t>流程分析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9"/>
          </p:nvPr>
        </p:nvSpPr>
        <p:spPr>
          <a:xfrm>
            <a:off x="4267895" y="4621427"/>
            <a:ext cx="1846774" cy="455476"/>
          </a:xfrm>
        </p:spPr>
        <p:txBody>
          <a:bodyPr/>
          <a:lstStyle/>
          <a:p>
            <a:r>
              <a:rPr lang="en-US" altLang="zh-CN" dirty="0">
                <a:solidFill>
                  <a:srgbClr val="000000"/>
                </a:solidFill>
                <a:latin typeface="Segoe UI"/>
                <a:ea typeface="微软雅黑" charset="0"/>
              </a:rPr>
              <a:t>PART</a:t>
            </a:r>
            <a:r>
              <a:rPr lang="zh-CN" altLang="en-US" dirty="0">
                <a:solidFill>
                  <a:srgbClr val="000000"/>
                </a:solidFill>
                <a:latin typeface="Segoe UI"/>
                <a:ea typeface="微软雅黑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Segoe UI"/>
                <a:ea typeface="微软雅黑" charset="0"/>
              </a:rPr>
              <a:t>THREE</a:t>
            </a:r>
            <a:endParaRPr lang="zh-CN" altLang="en-US" dirty="0">
              <a:solidFill>
                <a:srgbClr val="000000"/>
              </a:solidFill>
              <a:latin typeface="Segoe UI"/>
              <a:ea typeface="微软雅黑" charset="0"/>
            </a:endParaRP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20"/>
          </p:nvPr>
        </p:nvSpPr>
        <p:spPr>
          <a:xfrm>
            <a:off x="7718613" y="4147341"/>
            <a:ext cx="2501152" cy="455476"/>
          </a:xfrm>
        </p:spPr>
        <p:txBody>
          <a:bodyPr/>
          <a:lstStyle/>
          <a:p>
            <a:r>
              <a:rPr kumimoji="1" lang="zh-CN" altLang="en-US" dirty="0"/>
              <a:t>关键技术与实践难点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21"/>
          </p:nvPr>
        </p:nvSpPr>
        <p:spPr>
          <a:xfrm>
            <a:off x="7963862" y="4622800"/>
            <a:ext cx="1846774" cy="455476"/>
          </a:xfrm>
        </p:spPr>
        <p:txBody>
          <a:bodyPr/>
          <a:lstStyle/>
          <a:p>
            <a:r>
              <a:rPr lang="en-US" altLang="zh-CN" dirty="0">
                <a:solidFill>
                  <a:srgbClr val="000000"/>
                </a:solidFill>
                <a:latin typeface="Segoe UI"/>
                <a:ea typeface="微软雅黑" charset="0"/>
              </a:rPr>
              <a:t>PART</a:t>
            </a:r>
            <a:r>
              <a:rPr lang="zh-CN" altLang="en-US" dirty="0">
                <a:solidFill>
                  <a:srgbClr val="000000"/>
                </a:solidFill>
                <a:latin typeface="Segoe UI"/>
                <a:ea typeface="微软雅黑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Segoe UI"/>
                <a:ea typeface="微软雅黑" charset="0"/>
              </a:rPr>
              <a:t>FIVE</a:t>
            </a:r>
            <a:endParaRPr lang="zh-CN" altLang="en-US" dirty="0">
              <a:solidFill>
                <a:srgbClr val="000000"/>
              </a:solidFill>
              <a:latin typeface="Segoe UI"/>
              <a:ea typeface="微软雅黑" charset="0"/>
            </a:endParaRPr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24"/>
          </p:nvPr>
        </p:nvSpPr>
        <p:spPr>
          <a:xfrm>
            <a:off x="6117892" y="4165951"/>
            <a:ext cx="1846774" cy="455476"/>
          </a:xfrm>
        </p:spPr>
        <p:txBody>
          <a:bodyPr/>
          <a:lstStyle/>
          <a:p>
            <a:r>
              <a:rPr kumimoji="1" lang="zh-CN" altLang="en-US" dirty="0">
                <a:solidFill>
                  <a:srgbClr val="000000"/>
                </a:solidFill>
                <a:latin typeface="Segoe UI"/>
                <a:ea typeface="微软雅黑" charset="0"/>
              </a:rPr>
              <a:t>设计思路</a:t>
            </a:r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25"/>
          </p:nvPr>
        </p:nvSpPr>
        <p:spPr>
          <a:xfrm>
            <a:off x="6117892" y="4621427"/>
            <a:ext cx="1846774" cy="455476"/>
          </a:xfrm>
        </p:spPr>
        <p:txBody>
          <a:bodyPr/>
          <a:lstStyle/>
          <a:p>
            <a:r>
              <a:rPr lang="en-US" altLang="zh-CN" dirty="0">
                <a:solidFill>
                  <a:srgbClr val="000000"/>
                </a:solidFill>
                <a:latin typeface="Segoe UI"/>
                <a:ea typeface="微软雅黑" charset="0"/>
              </a:rPr>
              <a:t>PART</a:t>
            </a:r>
            <a:r>
              <a:rPr lang="zh-CN" altLang="en-US" dirty="0">
                <a:solidFill>
                  <a:srgbClr val="000000"/>
                </a:solidFill>
                <a:latin typeface="Segoe UI"/>
                <a:ea typeface="微软雅黑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Segoe UI"/>
                <a:ea typeface="微软雅黑" charset="0"/>
              </a:rPr>
              <a:t>FOUR</a:t>
            </a:r>
            <a:endParaRPr lang="zh-CN" altLang="en-US" dirty="0">
              <a:solidFill>
                <a:srgbClr val="000000"/>
              </a:solidFill>
              <a:latin typeface="Segoe UI"/>
              <a:ea typeface="微软雅黑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948215" y="5014774"/>
            <a:ext cx="1083718" cy="60756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>
              <a:defRPr/>
            </a:pPr>
            <a:endParaRPr lang="zh-CN" altLang="en-US" kern="0">
              <a:solidFill>
                <a:prstClr val="white"/>
              </a:solidFill>
              <a:latin typeface="Segoe UI"/>
              <a:ea typeface="微软雅黑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2808765" y="5014774"/>
            <a:ext cx="1083718" cy="60756"/>
          </a:xfrm>
          <a:prstGeom prst="rect">
            <a:avLst/>
          </a:pr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>
              <a:defRPr/>
            </a:pPr>
            <a:endParaRPr lang="zh-CN" altLang="en-US" kern="0">
              <a:solidFill>
                <a:prstClr val="white"/>
              </a:solidFill>
              <a:latin typeface="Segoe UI"/>
              <a:ea typeface="微软雅黑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4669315" y="5014774"/>
            <a:ext cx="1083718" cy="60756"/>
          </a:xfrm>
          <a:prstGeom prst="rect">
            <a:avLst/>
          </a:prstGeom>
          <a:solidFill>
            <a:schemeClr val="accent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>
              <a:defRPr/>
            </a:pPr>
            <a:endParaRPr lang="zh-CN" altLang="en-US" kern="0">
              <a:solidFill>
                <a:prstClr val="white"/>
              </a:solidFill>
              <a:latin typeface="Segoe UI"/>
              <a:ea typeface="微软雅黑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6531689" y="5014774"/>
            <a:ext cx="1083718" cy="60756"/>
          </a:xfrm>
          <a:prstGeom prst="rect">
            <a:avLst/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>
              <a:defRPr/>
            </a:pPr>
            <a:endParaRPr lang="zh-CN" altLang="en-US" kern="0">
              <a:solidFill>
                <a:prstClr val="white"/>
              </a:solidFill>
              <a:latin typeface="Segoe UI"/>
              <a:ea typeface="微软雅黑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8394063" y="5014774"/>
            <a:ext cx="1083718" cy="60756"/>
          </a:xfrm>
          <a:prstGeom prst="rect">
            <a:avLst/>
          </a:prstGeom>
          <a:solidFill>
            <a:schemeClr val="accent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>
              <a:defRPr/>
            </a:pPr>
            <a:endParaRPr lang="zh-CN" altLang="en-US" kern="0">
              <a:solidFill>
                <a:prstClr val="white"/>
              </a:solidFill>
              <a:latin typeface="Segoe UI"/>
              <a:ea typeface="微软雅黑"/>
            </a:endParaRPr>
          </a:p>
        </p:txBody>
      </p:sp>
      <p:sp>
        <p:nvSpPr>
          <p:cNvPr id="25" name="文本占位符 24">
            <a:extLst>
              <a:ext uri="{FF2B5EF4-FFF2-40B4-BE49-F238E27FC236}">
                <a16:creationId xmlns:a16="http://schemas.microsoft.com/office/drawing/2014/main" id="{E0F3631B-A4E6-4691-920F-CFE24A7E837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23" name="文本占位符 11">
            <a:extLst>
              <a:ext uri="{FF2B5EF4-FFF2-40B4-BE49-F238E27FC236}">
                <a16:creationId xmlns:a16="http://schemas.microsoft.com/office/drawing/2014/main" id="{5912430D-FC2E-487C-AF42-32DD3B84CF0B}"/>
              </a:ext>
            </a:extLst>
          </p:cNvPr>
          <p:cNvSpPr txBox="1">
            <a:spLocks/>
          </p:cNvSpPr>
          <p:nvPr/>
        </p:nvSpPr>
        <p:spPr>
          <a:xfrm>
            <a:off x="9806203" y="4147341"/>
            <a:ext cx="2110682" cy="455476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>
                <a:solidFill>
                  <a:srgbClr val="000000"/>
                </a:solidFill>
                <a:latin typeface="Segoe UI"/>
                <a:ea typeface="微软雅黑" charset="0"/>
              </a:rPr>
              <a:t>演示说明</a:t>
            </a:r>
          </a:p>
        </p:txBody>
      </p:sp>
      <p:sp>
        <p:nvSpPr>
          <p:cNvPr id="24" name="文本占位符 12">
            <a:extLst>
              <a:ext uri="{FF2B5EF4-FFF2-40B4-BE49-F238E27FC236}">
                <a16:creationId xmlns:a16="http://schemas.microsoft.com/office/drawing/2014/main" id="{9CF2F634-C121-4696-9EF5-4AA629469D0E}"/>
              </a:ext>
            </a:extLst>
          </p:cNvPr>
          <p:cNvSpPr txBox="1">
            <a:spLocks/>
          </p:cNvSpPr>
          <p:nvPr/>
        </p:nvSpPr>
        <p:spPr>
          <a:xfrm>
            <a:off x="9937755" y="4622800"/>
            <a:ext cx="1846774" cy="455476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solidFill>
                  <a:srgbClr val="000000"/>
                </a:solidFill>
                <a:latin typeface="Segoe UI"/>
                <a:ea typeface="微软雅黑" charset="0"/>
              </a:rPr>
              <a:t>PART</a:t>
            </a:r>
            <a:r>
              <a:rPr lang="zh-CN" altLang="en-US" dirty="0">
                <a:solidFill>
                  <a:srgbClr val="000000"/>
                </a:solidFill>
                <a:latin typeface="Segoe UI"/>
                <a:ea typeface="微软雅黑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Segoe UI"/>
                <a:ea typeface="微软雅黑" charset="0"/>
              </a:rPr>
              <a:t>SIX</a:t>
            </a:r>
            <a:endParaRPr lang="zh-CN" altLang="en-US" dirty="0">
              <a:solidFill>
                <a:srgbClr val="000000"/>
              </a:solidFill>
              <a:latin typeface="Segoe UI"/>
              <a:ea typeface="微软雅黑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181EAF2F-CE0C-4A8F-873C-1A3EC774CF59}"/>
              </a:ext>
            </a:extLst>
          </p:cNvPr>
          <p:cNvSpPr/>
          <p:nvPr/>
        </p:nvSpPr>
        <p:spPr>
          <a:xfrm>
            <a:off x="10367956" y="5045152"/>
            <a:ext cx="1083718" cy="60756"/>
          </a:xfrm>
          <a:prstGeom prst="rect">
            <a:avLst/>
          </a:prstGeom>
          <a:solidFill>
            <a:schemeClr val="accent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>
              <a:defRPr/>
            </a:pPr>
            <a:endParaRPr lang="zh-CN" altLang="en-US" kern="0">
              <a:solidFill>
                <a:prstClr val="white"/>
              </a:solidFill>
              <a:latin typeface="Segoe UI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1679895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zh-CN" altLang="en-US" dirty="0"/>
              <a:t>演示说明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zh-CN" dirty="0"/>
              <a:t>PART</a:t>
            </a:r>
            <a:r>
              <a:rPr kumimoji="1" lang="zh-CN" altLang="en-US" dirty="0"/>
              <a:t> </a:t>
            </a:r>
            <a:r>
              <a:rPr kumimoji="1" lang="en-US" altLang="zh-CN" dirty="0"/>
              <a:t>SIX</a:t>
            </a:r>
            <a:endParaRPr kumimoji="1" lang="zh-CN" altLang="en-US" dirty="0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39D51117-B395-4A15-A2A5-9A8F293DEC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A9BA9AA6-1D67-4887-9BC0-BAA0AE35F28C}"/>
              </a:ext>
            </a:extLst>
          </p:cNvPr>
          <p:cNvSpPr/>
          <p:nvPr/>
        </p:nvSpPr>
        <p:spPr>
          <a:xfrm>
            <a:off x="4889817" y="4380499"/>
            <a:ext cx="2412366" cy="113340"/>
          </a:xfrm>
          <a:prstGeom prst="rect">
            <a:avLst/>
          </a:prstGeom>
          <a:solidFill>
            <a:schemeClr val="accent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>
              <a:defRPr/>
            </a:pPr>
            <a:endParaRPr lang="zh-CN" altLang="en-US" kern="0">
              <a:solidFill>
                <a:prstClr val="white"/>
              </a:solidFill>
              <a:latin typeface="Segoe UI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2001735459"/>
      </p:ext>
    </p:extLst>
  </p:cSld>
  <p:clrMapOvr>
    <a:masterClrMapping/>
  </p:clrMapOvr>
  <p:transition spd="med">
    <p:pull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PART</a:t>
            </a:r>
            <a:r>
              <a:rPr kumimoji="1" lang="zh-CN" altLang="en-US" dirty="0"/>
              <a:t> </a:t>
            </a:r>
            <a:r>
              <a:rPr kumimoji="1" lang="en-US" altLang="zh-CN" dirty="0"/>
              <a:t>SIX </a:t>
            </a:r>
            <a:r>
              <a:rPr kumimoji="1" lang="zh-CN" altLang="en-US" dirty="0"/>
              <a:t>演示说明</a:t>
            </a:r>
          </a:p>
        </p:txBody>
      </p:sp>
      <p:pic>
        <p:nvPicPr>
          <p:cNvPr id="3" name="图片 2">
            <a:hlinkClick r:id="rId3" action="ppaction://hlinkfile"/>
            <a:extLst>
              <a:ext uri="{FF2B5EF4-FFF2-40B4-BE49-F238E27FC236}">
                <a16:creationId xmlns:a16="http://schemas.microsoft.com/office/drawing/2014/main" id="{F0A14A1C-7C45-4F5D-9815-969F35A9DD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111" y="821510"/>
            <a:ext cx="6345787" cy="4225845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99C4C335-BEB2-4F22-AFF8-417B953D1B69}"/>
              </a:ext>
            </a:extLst>
          </p:cNvPr>
          <p:cNvSpPr txBox="1"/>
          <p:nvPr/>
        </p:nvSpPr>
        <p:spPr>
          <a:xfrm>
            <a:off x="738706" y="5338483"/>
            <a:ext cx="6616836" cy="5979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8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总代码行数：约</a:t>
            </a:r>
            <a:r>
              <a:rPr lang="en-US" altLang="zh-CN" sz="28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4000</a:t>
            </a:r>
            <a:r>
              <a:rPr lang="zh-CN" altLang="en-US" sz="28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行</a:t>
            </a:r>
          </a:p>
        </p:txBody>
      </p:sp>
    </p:spTree>
    <p:extLst>
      <p:ext uri="{BB962C8B-B14F-4D97-AF65-F5344CB8AC3E}">
        <p14:creationId xmlns:p14="http://schemas.microsoft.com/office/powerpoint/2010/main" val="213801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>
                <a:latin typeface="Segoe UI"/>
                <a:ea typeface="微软雅黑"/>
              </a:rPr>
              <a:t>THANK</a:t>
            </a:r>
            <a:r>
              <a:rPr lang="zh-CN" altLang="en-US" dirty="0">
                <a:latin typeface="Segoe UI"/>
                <a:ea typeface="微软雅黑"/>
              </a:rPr>
              <a:t> </a:t>
            </a:r>
            <a:r>
              <a:rPr lang="en-US" altLang="zh-CN" dirty="0">
                <a:latin typeface="Segoe UI"/>
                <a:ea typeface="微软雅黑"/>
              </a:rPr>
              <a:t>YOU</a:t>
            </a:r>
            <a:r>
              <a:rPr lang="zh-CN" altLang="en-US" dirty="0">
                <a:latin typeface="Segoe UI"/>
                <a:ea typeface="微软雅黑"/>
              </a:rPr>
              <a:t> </a:t>
            </a:r>
            <a:r>
              <a:rPr lang="en-US" altLang="zh-CN" dirty="0">
                <a:latin typeface="Segoe UI"/>
                <a:ea typeface="微软雅黑"/>
              </a:rPr>
              <a:t>FOR</a:t>
            </a:r>
            <a:r>
              <a:rPr lang="zh-CN" altLang="en-US" dirty="0">
                <a:latin typeface="Segoe UI"/>
                <a:ea typeface="微软雅黑"/>
              </a:rPr>
              <a:t> </a:t>
            </a:r>
            <a:r>
              <a:rPr lang="en-US" altLang="zh-CN" dirty="0">
                <a:latin typeface="Segoe UI"/>
                <a:ea typeface="微软雅黑"/>
              </a:rPr>
              <a:t>WATCHING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zh-CN" altLang="en-US" kern="0" dirty="0">
                <a:latin typeface="Segoe UI"/>
                <a:ea typeface="微软雅黑"/>
                <a:cs typeface=""/>
              </a:rPr>
              <a:t>报告人</a:t>
            </a:r>
            <a:endParaRPr lang="en-US" altLang="zh-CN" kern="0" dirty="0">
              <a:latin typeface="Segoe UI"/>
              <a:ea typeface="微软雅黑"/>
              <a:cs typeface=""/>
            </a:endParaRPr>
          </a:p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zh-CN" altLang="en-US" kern="0" dirty="0">
                <a:latin typeface="Segoe UI"/>
                <a:ea typeface="微软雅黑"/>
                <a:cs typeface=""/>
              </a:rPr>
              <a:t>王秋枫 林治豪</a:t>
            </a:r>
            <a:endParaRPr lang="en-US" altLang="zh-CN" kern="0" dirty="0">
              <a:latin typeface="Segoe UI"/>
              <a:ea typeface="微软雅黑"/>
              <a:cs typeface="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zh-CN" altLang="en-US" kern="0" dirty="0">
                <a:latin typeface="Segoe UI"/>
                <a:ea typeface="微软雅黑"/>
                <a:cs typeface=""/>
              </a:rPr>
              <a:t>报告时间</a:t>
            </a:r>
            <a:endParaRPr lang="en-US" altLang="zh-CN" kern="0" dirty="0">
              <a:latin typeface="Segoe UI"/>
              <a:ea typeface="微软雅黑"/>
              <a:cs typeface=""/>
            </a:endParaRPr>
          </a:p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zh-CN" kern="0" dirty="0">
                <a:latin typeface="Segoe UI"/>
                <a:ea typeface="微软雅黑"/>
                <a:cs typeface=""/>
              </a:rPr>
              <a:t>2020.9.6</a:t>
            </a:r>
          </a:p>
        </p:txBody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1B77FFC6-91C7-482B-8B4B-336D3D1B01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3886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000000"/>
                </a:solidFill>
                <a:latin typeface="Segoe UI"/>
                <a:ea typeface="微软雅黑" charset="0"/>
              </a:rPr>
              <a:t>问题阐述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zh-CN" dirty="0"/>
              <a:t>PART</a:t>
            </a:r>
            <a:r>
              <a:rPr kumimoji="1" lang="zh-CN" altLang="en-US" dirty="0"/>
              <a:t> </a:t>
            </a:r>
            <a:r>
              <a:rPr kumimoji="1" lang="en-US" altLang="zh-CN" dirty="0"/>
              <a:t>ONE</a:t>
            </a:r>
            <a:endParaRPr kumimoji="1"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4889817" y="4381144"/>
            <a:ext cx="2412366" cy="11334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4400">
              <a:solidFill>
                <a:srgbClr val="FFFFFF"/>
              </a:solidFill>
            </a:endParaRP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4FA2762C-1C41-4D19-81E5-45B77C530DF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3524566"/>
      </p:ext>
    </p:extLst>
  </p:cSld>
  <p:clrMapOvr>
    <a:masterClrMapping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PART</a:t>
            </a:r>
            <a:r>
              <a:rPr kumimoji="1" lang="zh-CN" altLang="en-US" dirty="0"/>
              <a:t> </a:t>
            </a:r>
            <a:r>
              <a:rPr kumimoji="1" lang="en-US" altLang="zh-CN" dirty="0"/>
              <a:t>ONE</a:t>
            </a:r>
            <a:r>
              <a:rPr kumimoji="1" lang="zh-CN" altLang="en-US" dirty="0"/>
              <a:t> 问题阐述</a:t>
            </a:r>
            <a:endParaRPr kumimoji="1" lang="en-US" altLang="zh-CN" dirty="0"/>
          </a:p>
        </p:txBody>
      </p:sp>
      <p:sp>
        <p:nvSpPr>
          <p:cNvPr id="75" name="矩形 74"/>
          <p:cNvSpPr/>
          <p:nvPr/>
        </p:nvSpPr>
        <p:spPr>
          <a:xfrm>
            <a:off x="723150" y="790418"/>
            <a:ext cx="7367225" cy="50745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</a:pPr>
            <a:r>
              <a:rPr lang="zh-CN" altLang="en-US" sz="2400" dirty="0"/>
              <a:t>植物大战僵尸是一款非常经典的益智类游戏，画风友好，玩法多样。</a:t>
            </a:r>
            <a:r>
              <a:rPr lang="zh-CN" altLang="zh-CN" sz="2400" dirty="0"/>
              <a:t>游戏中玩家可以通过收集阳光，</a:t>
            </a:r>
            <a:r>
              <a:rPr lang="zh-CN" altLang="en-US" sz="2400" dirty="0"/>
              <a:t>放置</a:t>
            </a:r>
            <a:r>
              <a:rPr lang="zh-CN" altLang="zh-CN" sz="2400" dirty="0"/>
              <a:t>多种植物切换不同的功能，快速有效地把僵尸阻挡在入侵的道路上</a:t>
            </a:r>
            <a:r>
              <a:rPr lang="zh-CN" altLang="en-US" sz="2400" dirty="0"/>
              <a:t>。</a:t>
            </a:r>
            <a:endParaRPr lang="en-US" altLang="zh-CN" sz="2400" dirty="0"/>
          </a:p>
          <a:p>
            <a:pPr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</a:pPr>
            <a:r>
              <a:rPr lang="zh-CN" altLang="en-US" sz="2400" dirty="0"/>
              <a:t>本次我们组选择使用 </a:t>
            </a:r>
            <a:r>
              <a:rPr lang="en-US" altLang="zh-CN" sz="2400" dirty="0"/>
              <a:t>C++</a:t>
            </a:r>
            <a:r>
              <a:rPr lang="zh-CN" altLang="en-US" sz="2400" dirty="0"/>
              <a:t>的 </a:t>
            </a:r>
            <a:r>
              <a:rPr lang="en-US" altLang="zh-CN" sz="2400" dirty="0"/>
              <a:t>GUI </a:t>
            </a:r>
            <a:r>
              <a:rPr lang="zh-CN" altLang="en-US" sz="2400" dirty="0"/>
              <a:t>库 </a:t>
            </a:r>
            <a:r>
              <a:rPr lang="en-US" altLang="zh-CN" sz="2400" dirty="0"/>
              <a:t>Qt </a:t>
            </a:r>
            <a:r>
              <a:rPr lang="zh-CN" altLang="en-US" sz="2400" dirty="0"/>
              <a:t>来写复刻游戏。</a:t>
            </a:r>
            <a:endParaRPr lang="en-US" altLang="zh-CN" sz="2400" dirty="0"/>
          </a:p>
          <a:p>
            <a:pPr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</a:pPr>
            <a:r>
              <a:rPr lang="zh-CN" altLang="en-US" sz="2400" dirty="0"/>
              <a:t>总体上实现：菜单界面、游戏选择界面、主游戏逻辑和交互界面以及游戏的基本功能。</a:t>
            </a: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1927495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zh-CN" altLang="en-US" dirty="0"/>
              <a:t>任务分工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zh-CN" dirty="0"/>
              <a:t>PART</a:t>
            </a:r>
            <a:r>
              <a:rPr kumimoji="1" lang="zh-CN" altLang="en-US" dirty="0"/>
              <a:t> </a:t>
            </a:r>
            <a:r>
              <a:rPr kumimoji="1" lang="en-US" altLang="zh-CN" dirty="0"/>
              <a:t>TWO</a:t>
            </a:r>
            <a:endParaRPr kumimoji="1"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4889817" y="4381144"/>
            <a:ext cx="2412366" cy="11334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4400">
              <a:solidFill>
                <a:srgbClr val="FFFFFF"/>
              </a:solidFill>
            </a:endParaRP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C8E62482-8F5A-4C60-AD8E-C55D18B98BC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9031536"/>
      </p:ext>
    </p:extLst>
  </p:cSld>
  <p:clrMapOvr>
    <a:masterClrMapping/>
  </p:clrMapOvr>
  <p:transition spd="med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PART</a:t>
            </a:r>
            <a:r>
              <a:rPr kumimoji="1" lang="zh-CN" altLang="en-US" dirty="0"/>
              <a:t> </a:t>
            </a:r>
            <a:r>
              <a:rPr kumimoji="1" lang="en-US" altLang="zh-CN" dirty="0"/>
              <a:t>TWO</a:t>
            </a:r>
            <a:r>
              <a:rPr kumimoji="1" lang="zh-CN" altLang="en-US" dirty="0"/>
              <a:t> 任务分工</a:t>
            </a:r>
          </a:p>
        </p:txBody>
      </p:sp>
      <p:pic>
        <p:nvPicPr>
          <p:cNvPr id="156" name="图片 155"/>
          <p:cNvPicPr>
            <a:picLocks noChangeAspect="1"/>
          </p:cNvPicPr>
          <p:nvPr/>
        </p:nvPicPr>
        <p:blipFill rotWithShape="1">
          <a:blip r:embed="rId3"/>
          <a:srcRect l="49574"/>
          <a:stretch/>
        </p:blipFill>
        <p:spPr>
          <a:xfrm>
            <a:off x="-8468" y="2435266"/>
            <a:ext cx="1002201" cy="1987468"/>
          </a:xfrm>
          <a:prstGeom prst="rect">
            <a:avLst/>
          </a:prstGeom>
        </p:spPr>
      </p:pic>
      <p:pic>
        <p:nvPicPr>
          <p:cNvPr id="191" name="图片 190"/>
          <p:cNvPicPr>
            <a:picLocks noChangeAspect="1"/>
          </p:cNvPicPr>
          <p:nvPr/>
        </p:nvPicPr>
        <p:blipFill rotWithShape="1">
          <a:blip r:embed="rId4"/>
          <a:srcRect l="54115" t="14479" r="4250" b="12370"/>
          <a:stretch/>
        </p:blipFill>
        <p:spPr>
          <a:xfrm>
            <a:off x="3848772" y="1363132"/>
            <a:ext cx="4587588" cy="4262632"/>
          </a:xfrm>
          <a:prstGeom prst="rect">
            <a:avLst/>
          </a:prstGeom>
        </p:spPr>
      </p:pic>
      <p:sp>
        <p:nvSpPr>
          <p:cNvPr id="192" name="菱形 191"/>
          <p:cNvSpPr/>
          <p:nvPr/>
        </p:nvSpPr>
        <p:spPr>
          <a:xfrm>
            <a:off x="4083050" y="1416050"/>
            <a:ext cx="4025900" cy="4025900"/>
          </a:xfrm>
          <a:prstGeom prst="diamond">
            <a:avLst/>
          </a:prstGeom>
          <a:gradFill flip="none" rotWithShape="1">
            <a:gsLst>
              <a:gs pos="0">
                <a:srgbClr val="A5A5A5">
                  <a:lumMod val="5000"/>
                  <a:lumOff val="95000"/>
                  <a:alpha val="3000"/>
                </a:srgbClr>
              </a:gs>
              <a:gs pos="83000">
                <a:srgbClr val="A5A5A5">
                  <a:lumMod val="45000"/>
                  <a:lumOff val="55000"/>
                  <a:alpha val="57000"/>
                </a:srgbClr>
              </a:gs>
              <a:gs pos="100000">
                <a:srgbClr val="A5A5A5">
                  <a:lumMod val="30000"/>
                  <a:lumOff val="70000"/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r>
              <a:rPr lang="zh-CN" altLang="en-US" sz="6600" b="1" kern="0" dirty="0">
                <a:gradFill flip="none" rotWithShape="1">
                  <a:gsLst>
                    <a:gs pos="0">
                      <a:srgbClr val="515151">
                        <a:lumMod val="89000"/>
                      </a:srgbClr>
                    </a:gs>
                    <a:gs pos="23000">
                      <a:srgbClr val="515151">
                        <a:lumMod val="89000"/>
                      </a:srgbClr>
                    </a:gs>
                    <a:gs pos="69000">
                      <a:srgbClr val="515151">
                        <a:lumMod val="75000"/>
                      </a:srgbClr>
                    </a:gs>
                    <a:gs pos="97000">
                      <a:srgbClr val="515151">
                        <a:lumMod val="7000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Segoe UI"/>
                <a:ea typeface="微软雅黑"/>
              </a:rPr>
              <a:t>分工</a:t>
            </a:r>
          </a:p>
        </p:txBody>
      </p:sp>
      <p:grpSp>
        <p:nvGrpSpPr>
          <p:cNvPr id="193" name="组合 6"/>
          <p:cNvGrpSpPr/>
          <p:nvPr/>
        </p:nvGrpSpPr>
        <p:grpSpPr>
          <a:xfrm>
            <a:off x="785852" y="1243134"/>
            <a:ext cx="2037783" cy="947520"/>
            <a:chOff x="888096" y="1000203"/>
            <a:chExt cx="4259825" cy="944066"/>
          </a:xfrm>
        </p:grpSpPr>
        <p:sp>
          <p:nvSpPr>
            <p:cNvPr id="194" name="矩形 193"/>
            <p:cNvSpPr/>
            <p:nvPr/>
          </p:nvSpPr>
          <p:spPr>
            <a:xfrm>
              <a:off x="911225" y="1045634"/>
              <a:ext cx="4199467" cy="872066"/>
            </a:xfrm>
            <a:prstGeom prst="rect">
              <a:avLst/>
            </a:prstGeom>
            <a:noFill/>
            <a:ln w="12700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400">
                <a:defRPr/>
              </a:pPr>
              <a:endParaRPr lang="zh-CN" altLang="en-US" kern="0">
                <a:solidFill>
                  <a:prstClr val="white"/>
                </a:solidFill>
                <a:latin typeface="Segoe UI"/>
                <a:ea typeface="微软雅黑"/>
              </a:endParaRPr>
            </a:p>
          </p:txBody>
        </p:sp>
        <p:sp>
          <p:nvSpPr>
            <p:cNvPr id="195" name="椭圆 194"/>
            <p:cNvSpPr/>
            <p:nvPr/>
          </p:nvSpPr>
          <p:spPr>
            <a:xfrm>
              <a:off x="888096" y="1000203"/>
              <a:ext cx="72000" cy="72000"/>
            </a:xfrm>
            <a:prstGeom prst="ellipse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400">
                <a:defRPr/>
              </a:pPr>
              <a:endParaRPr lang="zh-CN" altLang="en-US" kern="0">
                <a:solidFill>
                  <a:prstClr val="white"/>
                </a:solidFill>
                <a:latin typeface="Segoe UI"/>
                <a:ea typeface="微软雅黑"/>
              </a:endParaRPr>
            </a:p>
          </p:txBody>
        </p:sp>
        <p:sp>
          <p:nvSpPr>
            <p:cNvPr id="196" name="椭圆 195"/>
            <p:cNvSpPr/>
            <p:nvPr/>
          </p:nvSpPr>
          <p:spPr>
            <a:xfrm>
              <a:off x="888096" y="1872269"/>
              <a:ext cx="72000" cy="72000"/>
            </a:xfrm>
            <a:prstGeom prst="ellipse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400">
                <a:defRPr/>
              </a:pPr>
              <a:endParaRPr lang="zh-CN" altLang="en-US" kern="0">
                <a:solidFill>
                  <a:prstClr val="white"/>
                </a:solidFill>
                <a:latin typeface="Segoe UI"/>
                <a:ea typeface="微软雅黑"/>
              </a:endParaRPr>
            </a:p>
          </p:txBody>
        </p:sp>
        <p:sp>
          <p:nvSpPr>
            <p:cNvPr id="197" name="椭圆 196"/>
            <p:cNvSpPr/>
            <p:nvPr/>
          </p:nvSpPr>
          <p:spPr>
            <a:xfrm>
              <a:off x="5075921" y="1872269"/>
              <a:ext cx="72000" cy="72000"/>
            </a:xfrm>
            <a:prstGeom prst="ellipse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400">
                <a:defRPr/>
              </a:pPr>
              <a:endParaRPr lang="zh-CN" altLang="en-US" kern="0">
                <a:solidFill>
                  <a:prstClr val="white"/>
                </a:solidFill>
                <a:latin typeface="Segoe UI"/>
                <a:ea typeface="微软雅黑"/>
              </a:endParaRPr>
            </a:p>
          </p:txBody>
        </p:sp>
        <p:sp>
          <p:nvSpPr>
            <p:cNvPr id="198" name="椭圆 197"/>
            <p:cNvSpPr/>
            <p:nvPr/>
          </p:nvSpPr>
          <p:spPr>
            <a:xfrm>
              <a:off x="5074692" y="1009634"/>
              <a:ext cx="72000" cy="72000"/>
            </a:xfrm>
            <a:prstGeom prst="ellipse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400">
                <a:defRPr/>
              </a:pPr>
              <a:endParaRPr lang="zh-CN" altLang="en-US" kern="0">
                <a:solidFill>
                  <a:prstClr val="white"/>
                </a:solidFill>
                <a:latin typeface="Segoe UI"/>
                <a:ea typeface="微软雅黑"/>
              </a:endParaRPr>
            </a:p>
          </p:txBody>
        </p:sp>
      </p:grpSp>
      <p:sp>
        <p:nvSpPr>
          <p:cNvPr id="199" name="矩形 198"/>
          <p:cNvSpPr/>
          <p:nvPr/>
        </p:nvSpPr>
        <p:spPr>
          <a:xfrm>
            <a:off x="1087000" y="1416102"/>
            <a:ext cx="170219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dirty="0">
                <a:solidFill>
                  <a:srgbClr val="000000"/>
                </a:solidFill>
                <a:latin typeface="Segoe UI"/>
                <a:ea typeface="微软雅黑"/>
              </a:rPr>
              <a:t>林治豪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9EF3CDD-E3D6-4896-B4BC-BBDE471D5AA1}"/>
              </a:ext>
            </a:extLst>
          </p:cNvPr>
          <p:cNvSpPr txBox="1"/>
          <p:nvPr/>
        </p:nvSpPr>
        <p:spPr>
          <a:xfrm>
            <a:off x="444137" y="2561247"/>
            <a:ext cx="347200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>游戏选择画面的实现、植物的摆放和删除、植物的攻击等功能、植物卡面的冷却条、音效和背景音乐的添加、动画的添加。</a:t>
            </a:r>
            <a:endParaRPr lang="en-US" altLang="zh-CN" sz="2400" dirty="0"/>
          </a:p>
          <a:p>
            <a:endParaRPr lang="en-US" altLang="zh-CN" sz="2400" dirty="0"/>
          </a:p>
        </p:txBody>
      </p:sp>
      <p:grpSp>
        <p:nvGrpSpPr>
          <p:cNvPr id="47" name="组合 6">
            <a:extLst>
              <a:ext uri="{FF2B5EF4-FFF2-40B4-BE49-F238E27FC236}">
                <a16:creationId xmlns:a16="http://schemas.microsoft.com/office/drawing/2014/main" id="{9A6D26B8-BB69-4E92-AD5D-89D2A7ECD058}"/>
              </a:ext>
            </a:extLst>
          </p:cNvPr>
          <p:cNvGrpSpPr/>
          <p:nvPr/>
        </p:nvGrpSpPr>
        <p:grpSpPr>
          <a:xfrm>
            <a:off x="8955217" y="1235586"/>
            <a:ext cx="2037783" cy="947520"/>
            <a:chOff x="888096" y="1000203"/>
            <a:chExt cx="4259825" cy="944066"/>
          </a:xfrm>
        </p:grpSpPr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072370E7-A895-461D-9708-F0B3FE7AAEC6}"/>
                </a:ext>
              </a:extLst>
            </p:cNvPr>
            <p:cNvSpPr/>
            <p:nvPr/>
          </p:nvSpPr>
          <p:spPr>
            <a:xfrm>
              <a:off x="911225" y="1045634"/>
              <a:ext cx="4199467" cy="872066"/>
            </a:xfrm>
            <a:prstGeom prst="rect">
              <a:avLst/>
            </a:prstGeom>
            <a:noFill/>
            <a:ln w="12700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400">
                <a:defRPr/>
              </a:pPr>
              <a:endParaRPr lang="zh-CN" altLang="en-US" kern="0">
                <a:solidFill>
                  <a:prstClr val="white"/>
                </a:solidFill>
                <a:latin typeface="Segoe UI"/>
                <a:ea typeface="微软雅黑"/>
              </a:endParaRPr>
            </a:p>
          </p:txBody>
        </p:sp>
        <p:sp>
          <p:nvSpPr>
            <p:cNvPr id="49" name="椭圆 48">
              <a:extLst>
                <a:ext uri="{FF2B5EF4-FFF2-40B4-BE49-F238E27FC236}">
                  <a16:creationId xmlns:a16="http://schemas.microsoft.com/office/drawing/2014/main" id="{03DB09ED-E830-44C6-918F-9BCEE2DD24AB}"/>
                </a:ext>
              </a:extLst>
            </p:cNvPr>
            <p:cNvSpPr/>
            <p:nvPr/>
          </p:nvSpPr>
          <p:spPr>
            <a:xfrm>
              <a:off x="888096" y="1000203"/>
              <a:ext cx="72000" cy="72000"/>
            </a:xfrm>
            <a:prstGeom prst="ellipse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400">
                <a:defRPr/>
              </a:pPr>
              <a:endParaRPr lang="zh-CN" altLang="en-US" kern="0">
                <a:solidFill>
                  <a:prstClr val="white"/>
                </a:solidFill>
                <a:latin typeface="Segoe UI"/>
                <a:ea typeface="微软雅黑"/>
              </a:endParaRPr>
            </a:p>
          </p:txBody>
        </p:sp>
        <p:sp>
          <p:nvSpPr>
            <p:cNvPr id="50" name="椭圆 49">
              <a:extLst>
                <a:ext uri="{FF2B5EF4-FFF2-40B4-BE49-F238E27FC236}">
                  <a16:creationId xmlns:a16="http://schemas.microsoft.com/office/drawing/2014/main" id="{44B8FA45-A440-4B46-AE15-0B28472C0BAE}"/>
                </a:ext>
              </a:extLst>
            </p:cNvPr>
            <p:cNvSpPr/>
            <p:nvPr/>
          </p:nvSpPr>
          <p:spPr>
            <a:xfrm>
              <a:off x="888096" y="1872269"/>
              <a:ext cx="72000" cy="72000"/>
            </a:xfrm>
            <a:prstGeom prst="ellipse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400">
                <a:defRPr/>
              </a:pPr>
              <a:endParaRPr lang="zh-CN" altLang="en-US" kern="0">
                <a:solidFill>
                  <a:prstClr val="white"/>
                </a:solidFill>
                <a:latin typeface="Segoe UI"/>
                <a:ea typeface="微软雅黑"/>
              </a:endParaRPr>
            </a:p>
          </p:txBody>
        </p:sp>
        <p:sp>
          <p:nvSpPr>
            <p:cNvPr id="51" name="椭圆 50">
              <a:extLst>
                <a:ext uri="{FF2B5EF4-FFF2-40B4-BE49-F238E27FC236}">
                  <a16:creationId xmlns:a16="http://schemas.microsoft.com/office/drawing/2014/main" id="{FCFE1965-A704-48F2-A639-17458781F7A6}"/>
                </a:ext>
              </a:extLst>
            </p:cNvPr>
            <p:cNvSpPr/>
            <p:nvPr/>
          </p:nvSpPr>
          <p:spPr>
            <a:xfrm>
              <a:off x="5075921" y="1872269"/>
              <a:ext cx="72000" cy="72000"/>
            </a:xfrm>
            <a:prstGeom prst="ellipse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400">
                <a:defRPr/>
              </a:pPr>
              <a:endParaRPr lang="zh-CN" altLang="en-US" kern="0">
                <a:solidFill>
                  <a:prstClr val="white"/>
                </a:solidFill>
                <a:latin typeface="Segoe UI"/>
                <a:ea typeface="微软雅黑"/>
              </a:endParaRPr>
            </a:p>
          </p:txBody>
        </p:sp>
        <p:sp>
          <p:nvSpPr>
            <p:cNvPr id="52" name="椭圆 51">
              <a:extLst>
                <a:ext uri="{FF2B5EF4-FFF2-40B4-BE49-F238E27FC236}">
                  <a16:creationId xmlns:a16="http://schemas.microsoft.com/office/drawing/2014/main" id="{3FFCC19E-E220-4211-BEE2-DC896D093287}"/>
                </a:ext>
              </a:extLst>
            </p:cNvPr>
            <p:cNvSpPr/>
            <p:nvPr/>
          </p:nvSpPr>
          <p:spPr>
            <a:xfrm>
              <a:off x="5074692" y="1009634"/>
              <a:ext cx="72000" cy="72000"/>
            </a:xfrm>
            <a:prstGeom prst="ellipse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400">
                <a:defRPr/>
              </a:pPr>
              <a:endParaRPr lang="zh-CN" altLang="en-US" kern="0">
                <a:solidFill>
                  <a:prstClr val="white"/>
                </a:solidFill>
                <a:latin typeface="Segoe UI"/>
                <a:ea typeface="微软雅黑"/>
              </a:endParaRPr>
            </a:p>
          </p:txBody>
        </p:sp>
      </p:grpSp>
      <p:sp>
        <p:nvSpPr>
          <p:cNvPr id="53" name="矩形 52">
            <a:extLst>
              <a:ext uri="{FF2B5EF4-FFF2-40B4-BE49-F238E27FC236}">
                <a16:creationId xmlns:a16="http://schemas.microsoft.com/office/drawing/2014/main" id="{897C7C55-0280-4E24-A483-05C7ECB5467F}"/>
              </a:ext>
            </a:extLst>
          </p:cNvPr>
          <p:cNvSpPr/>
          <p:nvPr/>
        </p:nvSpPr>
        <p:spPr>
          <a:xfrm>
            <a:off x="9256365" y="1408554"/>
            <a:ext cx="170219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dirty="0">
                <a:solidFill>
                  <a:srgbClr val="000000"/>
                </a:solidFill>
                <a:latin typeface="Segoe UI"/>
                <a:ea typeface="微软雅黑"/>
              </a:rPr>
              <a:t>王秋枫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A41AD4D-B323-4BD1-A2B9-02C9A1A339CC}"/>
              </a:ext>
            </a:extLst>
          </p:cNvPr>
          <p:cNvSpPr txBox="1"/>
          <p:nvPr/>
        </p:nvSpPr>
        <p:spPr>
          <a:xfrm>
            <a:off x="8603264" y="2561247"/>
            <a:ext cx="347200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>菜单页面的实现、僵尸的生成、攻击和被消灭、关卡进程条的显示、小推车的实现、利用鼠标响应事件摆放</a:t>
            </a:r>
            <a:r>
              <a:rPr lang="en-US" altLang="zh-CN" sz="2400" dirty="0"/>
              <a:t>&amp;</a:t>
            </a:r>
            <a:r>
              <a:rPr lang="zh-CN" altLang="en-US" sz="2400" dirty="0"/>
              <a:t>收集系统产生的阳光。</a:t>
            </a:r>
            <a:endParaRPr lang="en-US" altLang="zh-CN" sz="2400" dirty="0"/>
          </a:p>
          <a:p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1857962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zh-CN" altLang="en-US" dirty="0"/>
              <a:t>流程分析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zh-CN" dirty="0"/>
              <a:t>PART</a:t>
            </a:r>
            <a:r>
              <a:rPr kumimoji="1" lang="zh-CN" altLang="en-US" dirty="0"/>
              <a:t> </a:t>
            </a:r>
            <a:r>
              <a:rPr kumimoji="1" lang="en-US" altLang="zh-CN" dirty="0"/>
              <a:t>THREE</a:t>
            </a:r>
            <a:endParaRPr kumimoji="1"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4889817" y="4381144"/>
            <a:ext cx="2412366" cy="11334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4400">
              <a:solidFill>
                <a:srgbClr val="FFFFFF"/>
              </a:solidFill>
            </a:endParaRP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9C43D598-EC7A-49AF-90E5-F3151305910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2740049"/>
      </p:ext>
    </p:extLst>
  </p:cSld>
  <p:clrMapOvr>
    <a:masterClrMapping/>
  </p:clrMapOvr>
  <p:transition spd="med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PART</a:t>
            </a:r>
            <a:r>
              <a:rPr kumimoji="1" lang="zh-CN" altLang="en-US" dirty="0"/>
              <a:t> </a:t>
            </a:r>
            <a:r>
              <a:rPr kumimoji="1" lang="en-US" altLang="zh-CN" dirty="0"/>
              <a:t>THREE</a:t>
            </a:r>
            <a:r>
              <a:rPr kumimoji="1" lang="zh-CN" altLang="en-US" dirty="0"/>
              <a:t> 流程分析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B09AC13-0198-4D5E-B6AD-F5046744F2A2}"/>
              </a:ext>
            </a:extLst>
          </p:cNvPr>
          <p:cNvSpPr txBox="1"/>
          <p:nvPr/>
        </p:nvSpPr>
        <p:spPr>
          <a:xfrm>
            <a:off x="897791" y="1261014"/>
            <a:ext cx="9566491" cy="4478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sz="2800" dirty="0"/>
              <a:t>交互界面</a:t>
            </a:r>
            <a:endParaRPr lang="en-US" altLang="zh-CN" sz="2800" dirty="0"/>
          </a:p>
          <a:p>
            <a:pPr marL="342900" indent="-34290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sz="2800" dirty="0"/>
              <a:t>游戏选择界面</a:t>
            </a:r>
            <a:endParaRPr lang="en-US" altLang="zh-CN" sz="2800" dirty="0"/>
          </a:p>
          <a:p>
            <a:pPr marL="342900" indent="-34290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sz="2800" dirty="0"/>
              <a:t>游戏主界面</a:t>
            </a:r>
            <a:endParaRPr lang="en-US" altLang="zh-CN" sz="2800" dirty="0"/>
          </a:p>
          <a:p>
            <a:pPr marL="342900" indent="-34290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sz="2800" dirty="0"/>
              <a:t>音乐效果</a:t>
            </a:r>
            <a:endParaRPr lang="en-US" altLang="zh-CN" sz="2800" dirty="0"/>
          </a:p>
          <a:p>
            <a:pPr marL="342900" indent="-34290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sz="2800" dirty="0"/>
              <a:t>动画效果</a:t>
            </a:r>
          </a:p>
        </p:txBody>
      </p:sp>
    </p:spTree>
    <p:extLst>
      <p:ext uri="{BB962C8B-B14F-4D97-AF65-F5344CB8AC3E}">
        <p14:creationId xmlns:p14="http://schemas.microsoft.com/office/powerpoint/2010/main" val="292218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PART</a:t>
            </a:r>
            <a:r>
              <a:rPr kumimoji="1" lang="zh-CN" altLang="en-US" dirty="0"/>
              <a:t> </a:t>
            </a:r>
            <a:r>
              <a:rPr kumimoji="1" lang="en-US" altLang="zh-CN" dirty="0"/>
              <a:t>THREE</a:t>
            </a:r>
            <a:r>
              <a:rPr kumimoji="1" lang="zh-CN" altLang="en-US" dirty="0"/>
              <a:t> 流程分析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9D6C5BD-25D8-4DE7-B47A-5F75FE911844}"/>
              </a:ext>
            </a:extLst>
          </p:cNvPr>
          <p:cNvSpPr txBox="1"/>
          <p:nvPr/>
        </p:nvSpPr>
        <p:spPr>
          <a:xfrm>
            <a:off x="665629" y="1178221"/>
            <a:ext cx="10898841" cy="43404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28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游戏流程：</a:t>
            </a:r>
            <a:endParaRPr lang="en-US" altLang="zh-CN" sz="28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200000"/>
              </a:lnSpc>
              <a:spcBef>
                <a:spcPts val="600"/>
              </a:spcBef>
            </a:pPr>
            <a:r>
              <a:rPr lang="zh-CN" altLang="en-US" sz="2800" dirty="0"/>
              <a:t>交互界面→点击开始游戏→进入游戏选择界面→选择植物的卡牌→进入游戏主界面→利用鼠标点击收集阳光→选择植物→种植植物→生成僵尸→运用多种植物对抗僵尸→</a:t>
            </a:r>
            <a:r>
              <a:rPr lang="zh-CN" altLang="en-US" sz="28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植物</a:t>
            </a:r>
            <a:r>
              <a:rPr lang="en-US" altLang="zh-CN" sz="28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/</a:t>
            </a:r>
            <a:r>
              <a:rPr lang="zh-CN" altLang="en-US" sz="28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僵尸被消灭</a:t>
            </a:r>
            <a:r>
              <a:rPr lang="zh-CN" altLang="en-US" sz="2800" dirty="0"/>
              <a:t>→种植植物→</a:t>
            </a:r>
            <a:r>
              <a:rPr lang="en-US" altLang="zh-CN" sz="2800" dirty="0"/>
              <a:t>……</a:t>
            </a:r>
            <a:endParaRPr lang="zh-CN" altLang="en-US" sz="28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endParaRPr lang="en-US" altLang="zh-CN" sz="2800" dirty="0"/>
          </a:p>
        </p:txBody>
      </p:sp>
    </p:spTree>
    <p:extLst>
      <p:ext uri="{BB962C8B-B14F-4D97-AF65-F5344CB8AC3E}">
        <p14:creationId xmlns:p14="http://schemas.microsoft.com/office/powerpoint/2010/main" val="2294364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模板页面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46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lnSpc>
            <a:spcPct val="130000"/>
          </a:lnSpc>
          <a:defRPr sz="1200" dirty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lnSpc>
            <a:spcPct val="130000"/>
          </a:lnSpc>
          <a:spcBef>
            <a:spcPts val="600"/>
          </a:spcBef>
          <a:defRPr sz="1200" kern="0" dirty="0">
            <a:latin typeface="微软雅黑" panose="020B0503020204020204" pitchFamily="34" charset="-122"/>
            <a:ea typeface="微软雅黑" panose="020B0503020204020204" pitchFamily="34" charset="-122"/>
            <a:cs typeface="+mn-ea"/>
            <a:sym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671</TotalTime>
  <Words>816</Words>
  <Application>Microsoft Office PowerPoint</Application>
  <PresentationFormat>宽屏</PresentationFormat>
  <Paragraphs>128</Paragraphs>
  <Slides>22</Slides>
  <Notes>22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22</vt:i4>
      </vt:variant>
    </vt:vector>
  </HeadingPairs>
  <TitlesOfParts>
    <vt:vector size="31" baseType="lpstr">
      <vt:lpstr>等线</vt:lpstr>
      <vt:lpstr>微软雅黑</vt:lpstr>
      <vt:lpstr>微软雅黑</vt:lpstr>
      <vt:lpstr>Arial</vt:lpstr>
      <vt:lpstr>Century Gothic</vt:lpstr>
      <vt:lpstr>Segoe UI</vt:lpstr>
      <vt:lpstr>Segoe UI Light</vt:lpstr>
      <vt:lpstr>模板页面</vt:lpstr>
      <vt:lpstr>OfficePLUS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OfficePLUS</dc:creator>
  <cp:keywords/>
  <dc:description/>
  <cp:lastModifiedBy>719316447@qq.com</cp:lastModifiedBy>
  <cp:revision>113</cp:revision>
  <dcterms:created xsi:type="dcterms:W3CDTF">2015-08-18T02:51:41Z</dcterms:created>
  <dcterms:modified xsi:type="dcterms:W3CDTF">2020-09-06T08:12:01Z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v-yunxl@microsoft.com</vt:lpwstr>
  </property>
  <property fmtid="{D5CDD505-2E9C-101B-9397-08002B2CF9AE}" pid="5" name="MSIP_Label_f42aa342-8706-4288-bd11-ebb85995028c_SetDate">
    <vt:lpwstr>2017-12-21T08:36:47.5786057Z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